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76" r:id="rId2"/>
  </p:sldMasterIdLst>
  <p:notesMasterIdLst>
    <p:notesMasterId r:id="rId25"/>
  </p:notesMasterIdLst>
  <p:handoutMasterIdLst>
    <p:handoutMasterId r:id="rId26"/>
  </p:handoutMasterIdLst>
  <p:sldIdLst>
    <p:sldId id="256" r:id="rId3"/>
    <p:sldId id="257" r:id="rId4"/>
    <p:sldId id="290" r:id="rId5"/>
    <p:sldId id="311" r:id="rId6"/>
    <p:sldId id="261" r:id="rId7"/>
    <p:sldId id="300" r:id="rId8"/>
    <p:sldId id="298" r:id="rId9"/>
    <p:sldId id="299" r:id="rId10"/>
    <p:sldId id="301" r:id="rId11"/>
    <p:sldId id="302" r:id="rId12"/>
    <p:sldId id="265" r:id="rId13"/>
    <p:sldId id="303" r:id="rId14"/>
    <p:sldId id="282" r:id="rId15"/>
    <p:sldId id="272" r:id="rId16"/>
    <p:sldId id="292" r:id="rId17"/>
    <p:sldId id="304" r:id="rId18"/>
    <p:sldId id="305" r:id="rId19"/>
    <p:sldId id="306" r:id="rId20"/>
    <p:sldId id="307" r:id="rId21"/>
    <p:sldId id="308" r:id="rId22"/>
    <p:sldId id="310" r:id="rId23"/>
    <p:sldId id="26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isual Reference" id="{2B1C11BD-5201-C24A-B54A-68DD1ED2ABB1}">
          <p14:sldIdLst>
            <p14:sldId id="256"/>
            <p14:sldId id="257"/>
            <p14:sldId id="290"/>
            <p14:sldId id="311"/>
            <p14:sldId id="261"/>
            <p14:sldId id="300"/>
            <p14:sldId id="298"/>
            <p14:sldId id="299"/>
            <p14:sldId id="301"/>
            <p14:sldId id="302"/>
            <p14:sldId id="265"/>
            <p14:sldId id="303"/>
            <p14:sldId id="282"/>
            <p14:sldId id="272"/>
            <p14:sldId id="292"/>
            <p14:sldId id="304"/>
            <p14:sldId id="305"/>
            <p14:sldId id="306"/>
            <p14:sldId id="307"/>
            <p14:sldId id="308"/>
            <p14:sldId id="310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pos="306" userDrawn="1">
          <p15:clr>
            <a:srgbClr val="A4A3A4"/>
          </p15:clr>
        </p15:guide>
        <p15:guide id="4" orient="horz" pos="3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B3"/>
    <a:srgbClr val="C05711"/>
    <a:srgbClr val="F3F9FC"/>
    <a:srgbClr val="0A3360"/>
    <a:srgbClr val="54BFE3"/>
    <a:srgbClr val="75D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11" autoAdjust="0"/>
    <p:restoredTop sz="94038"/>
  </p:normalViewPr>
  <p:slideViewPr>
    <p:cSldViewPr snapToGrid="0" snapToObjects="1">
      <p:cViewPr varScale="1">
        <p:scale>
          <a:sx n="153" d="100"/>
          <a:sy n="153" d="100"/>
        </p:scale>
        <p:origin x="2352" y="132"/>
      </p:cViewPr>
      <p:guideLst>
        <p:guide pos="306"/>
        <p:guide orient="horz" pos="3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CB6FEC-F4FC-8845-8F52-EE2DB1F258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B689B-673D-3443-A1AD-EE26CA8CA1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6C98D-3B40-1A44-9E1B-01144CD3EC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FD4A9-60DC-A448-BE70-53E605ED3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96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211D7469-238B-7049-806C-332BFFDFFBF7}" type="datetimeFigureOut">
              <a:rPr lang="en-US" smtClean="0"/>
              <a:pPr/>
              <a:t>4/8/2024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1F95EDBA-70FD-3442-8739-8E5C540C26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 (o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BC9B98-6ACE-DE44-A948-D890508E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41165"/>
            <a:ext cx="9144000" cy="2216835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E55A9B-5EE3-BB49-AC0A-84A953EFF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00550" y="5223877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D3DB659-A41A-0C43-BF2B-85EA5CF2A9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585145"/>
            <a:ext cx="9144000" cy="3901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ts val="1170"/>
              </a:lnSpc>
              <a:spcBef>
                <a:spcPts val="0"/>
              </a:spcBef>
              <a:buFontTx/>
              <a:buNone/>
              <a:defRPr lang="en-US" sz="975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 job title information</a:t>
            </a:r>
          </a:p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go here and here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6CE4CB08-962B-9B46-B167-D5C76C3156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01816"/>
            <a:ext cx="9144000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en-US" sz="27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Speaker Name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8E84D5BC-A38B-FD46-AFA4-BBE109F74A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147" y="483614"/>
            <a:ext cx="2619375" cy="2273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lang="en-US" sz="975" b="0" i="0" spc="7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Name of presentation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1F4EA0B1-5619-0348-92C2-5366797D83D4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848522B-A8DC-BC4F-8AF4-65CEDC020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74720" y="1269999"/>
            <a:ext cx="2194560" cy="21945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insert your headshot</a:t>
            </a:r>
          </a:p>
        </p:txBody>
      </p:sp>
    </p:spTree>
    <p:extLst>
      <p:ext uri="{BB962C8B-B14F-4D97-AF65-F5344CB8AC3E}">
        <p14:creationId xmlns:p14="http://schemas.microsoft.com/office/powerpoint/2010/main" val="2839497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DE2AF4E-5FEC-FF4D-A87E-5D6D15F8C30E}"/>
              </a:ext>
            </a:extLst>
          </p:cNvPr>
          <p:cNvGrpSpPr/>
          <p:nvPr userDrawn="1"/>
        </p:nvGrpSpPr>
        <p:grpSpPr>
          <a:xfrm>
            <a:off x="938191" y="2245492"/>
            <a:ext cx="1793764" cy="3921623"/>
            <a:chOff x="938191" y="2448678"/>
            <a:chExt cx="1793764" cy="392162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E93BC6C-0A0E-1F42-A03C-971E72CA2C2C}"/>
                </a:ext>
              </a:extLst>
            </p:cNvPr>
            <p:cNvSpPr/>
            <p:nvPr/>
          </p:nvSpPr>
          <p:spPr>
            <a:xfrm>
              <a:off x="939731" y="2448678"/>
              <a:ext cx="1792224" cy="3921623"/>
            </a:xfrm>
            <a:prstGeom prst="rect">
              <a:avLst/>
            </a:prstGeom>
            <a:solidFill>
              <a:srgbClr val="F3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9F0315-5977-4E43-B3E2-039C0EA92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191" y="6370301"/>
              <a:ext cx="1792224" cy="0"/>
            </a:xfrm>
            <a:prstGeom prst="line">
              <a:avLst/>
            </a:prstGeom>
            <a:ln>
              <a:solidFill>
                <a:srgbClr val="007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AA0030-0EC7-764C-AAE9-BC07E75A6BB9}"/>
              </a:ext>
            </a:extLst>
          </p:cNvPr>
          <p:cNvGrpSpPr/>
          <p:nvPr userDrawn="1"/>
        </p:nvGrpSpPr>
        <p:grpSpPr>
          <a:xfrm>
            <a:off x="2806127" y="2245478"/>
            <a:ext cx="1793764" cy="3921637"/>
            <a:chOff x="2790224" y="2448678"/>
            <a:chExt cx="1793764" cy="392163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DBC12A-5FDC-474E-AC3D-B432B66F123C}"/>
                </a:ext>
              </a:extLst>
            </p:cNvPr>
            <p:cNvSpPr/>
            <p:nvPr/>
          </p:nvSpPr>
          <p:spPr>
            <a:xfrm>
              <a:off x="2791764" y="2448678"/>
              <a:ext cx="1792224" cy="3921637"/>
            </a:xfrm>
            <a:prstGeom prst="rect">
              <a:avLst/>
            </a:prstGeom>
            <a:solidFill>
              <a:srgbClr val="F3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BF2BD7-0DB7-E143-BF29-5F685F663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224" y="6370315"/>
              <a:ext cx="1792224" cy="0"/>
            </a:xfrm>
            <a:prstGeom prst="line">
              <a:avLst/>
            </a:prstGeom>
            <a:ln>
              <a:solidFill>
                <a:srgbClr val="007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2280B29-C4F5-BE4D-8ED8-DB97F44CED9B}"/>
              </a:ext>
            </a:extLst>
          </p:cNvPr>
          <p:cNvGrpSpPr/>
          <p:nvPr userDrawn="1"/>
        </p:nvGrpSpPr>
        <p:grpSpPr>
          <a:xfrm>
            <a:off x="4674063" y="2245498"/>
            <a:ext cx="1797165" cy="3921617"/>
            <a:chOff x="4645023" y="2448678"/>
            <a:chExt cx="1797165" cy="392161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0400D51-274B-B949-9AAB-C0F03247AECE}"/>
                </a:ext>
              </a:extLst>
            </p:cNvPr>
            <p:cNvSpPr/>
            <p:nvPr/>
          </p:nvSpPr>
          <p:spPr>
            <a:xfrm>
              <a:off x="4646560" y="2448678"/>
              <a:ext cx="1795628" cy="3921617"/>
            </a:xfrm>
            <a:prstGeom prst="rect">
              <a:avLst/>
            </a:prstGeom>
            <a:solidFill>
              <a:srgbClr val="F3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5DA59E-5D78-E54D-935F-0DAC41C488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5023" y="6370295"/>
              <a:ext cx="1792224" cy="0"/>
            </a:xfrm>
            <a:prstGeom prst="line">
              <a:avLst/>
            </a:prstGeom>
            <a:ln>
              <a:solidFill>
                <a:srgbClr val="007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3D73162-829D-CC46-AA0B-A19B54321CB0}"/>
              </a:ext>
            </a:extLst>
          </p:cNvPr>
          <p:cNvGrpSpPr/>
          <p:nvPr userDrawn="1"/>
        </p:nvGrpSpPr>
        <p:grpSpPr>
          <a:xfrm>
            <a:off x="6545401" y="2245507"/>
            <a:ext cx="1793758" cy="3921608"/>
            <a:chOff x="6545401" y="2448678"/>
            <a:chExt cx="1793758" cy="392160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F627EF-5925-9E4F-866F-BACA45B44EBB}"/>
                </a:ext>
              </a:extLst>
            </p:cNvPr>
            <p:cNvSpPr/>
            <p:nvPr/>
          </p:nvSpPr>
          <p:spPr>
            <a:xfrm>
              <a:off x="6546935" y="2448678"/>
              <a:ext cx="1792224" cy="3921608"/>
            </a:xfrm>
            <a:prstGeom prst="rect">
              <a:avLst/>
            </a:prstGeom>
            <a:solidFill>
              <a:srgbClr val="F3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FFAEB29-3218-5443-93BC-A02A9A474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45401" y="6370286"/>
              <a:ext cx="1792224" cy="0"/>
            </a:xfrm>
            <a:prstGeom prst="line">
              <a:avLst/>
            </a:prstGeom>
            <a:ln>
              <a:solidFill>
                <a:srgbClr val="007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45B4F601-74E2-6A4B-BD09-0ACC6C284E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20711" y="3551363"/>
            <a:ext cx="122872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lang="en-US" sz="120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 marL="171450" indent="0">
              <a:buFontTx/>
              <a:buNone/>
              <a:defRPr lang="en-US" sz="1350" smtClean="0">
                <a:latin typeface="+mn-lt"/>
              </a:defRPr>
            </a:lvl2pPr>
            <a:lvl3pPr marL="514350" indent="0">
              <a:buFontTx/>
              <a:buNone/>
              <a:defRPr lang="en-US" sz="1350" smtClean="0">
                <a:latin typeface="+mn-lt"/>
              </a:defRPr>
            </a:lvl3pPr>
            <a:lvl4pPr marL="857250" indent="0">
              <a:buFontTx/>
              <a:buNone/>
              <a:defRPr lang="en-US" smtClean="0">
                <a:latin typeface="+mn-lt"/>
              </a:defRPr>
            </a:lvl4pPr>
            <a:lvl5pPr marL="1200150" indent="0">
              <a:buFontTx/>
              <a:buNone/>
              <a:defRPr lang="en-US">
                <a:latin typeface="+mn-lt"/>
              </a:defRPr>
            </a:lvl5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07D29CAA-55F0-B24F-8504-74710AD9B8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8647" y="3551363"/>
            <a:ext cx="122872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lang="en-US" sz="120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 marL="171450" indent="0">
              <a:buFontTx/>
              <a:buNone/>
              <a:defRPr lang="en-US" sz="1350" smtClean="0">
                <a:latin typeface="+mn-lt"/>
              </a:defRPr>
            </a:lvl2pPr>
            <a:lvl3pPr marL="514350" indent="0">
              <a:buFontTx/>
              <a:buNone/>
              <a:defRPr lang="en-US" sz="1350" smtClean="0">
                <a:latin typeface="+mn-lt"/>
              </a:defRPr>
            </a:lvl3pPr>
            <a:lvl4pPr marL="857250" indent="0">
              <a:buFontTx/>
              <a:buNone/>
              <a:defRPr lang="en-US" smtClean="0">
                <a:latin typeface="+mn-lt"/>
              </a:defRPr>
            </a:lvl4pPr>
            <a:lvl5pPr marL="1200150" indent="0">
              <a:buFontTx/>
              <a:buNone/>
              <a:defRPr lang="en-US">
                <a:latin typeface="+mn-lt"/>
              </a:defRPr>
            </a:lvl5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0A9B9E9-9AA6-3B4A-9D49-BA4383A0B9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58283" y="3551363"/>
            <a:ext cx="122872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lang="en-US" sz="120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 marL="171450" indent="0">
              <a:buFontTx/>
              <a:buNone/>
              <a:defRPr lang="en-US" sz="1350" smtClean="0">
                <a:latin typeface="+mn-lt"/>
              </a:defRPr>
            </a:lvl2pPr>
            <a:lvl3pPr marL="514350" indent="0">
              <a:buFontTx/>
              <a:buNone/>
              <a:defRPr lang="en-US" sz="1350" smtClean="0">
                <a:latin typeface="+mn-lt"/>
              </a:defRPr>
            </a:lvl3pPr>
            <a:lvl4pPr marL="857250" indent="0">
              <a:buFontTx/>
              <a:buNone/>
              <a:defRPr lang="en-US" smtClean="0">
                <a:latin typeface="+mn-lt"/>
              </a:defRPr>
            </a:lvl4pPr>
            <a:lvl5pPr marL="1200150" indent="0">
              <a:buFontTx/>
              <a:buNone/>
              <a:defRPr lang="en-US">
                <a:latin typeface="+mn-lt"/>
              </a:defRPr>
            </a:lvl5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69552AEA-BFC6-894C-BDCB-FD81C956AE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27918" y="3551363"/>
            <a:ext cx="122872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lang="en-US" sz="120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 marL="171450" indent="0">
              <a:buFontTx/>
              <a:buNone/>
              <a:defRPr lang="en-US" sz="1350" smtClean="0">
                <a:latin typeface="+mn-lt"/>
              </a:defRPr>
            </a:lvl2pPr>
            <a:lvl3pPr marL="514350" indent="0">
              <a:buFontTx/>
              <a:buNone/>
              <a:defRPr lang="en-US" sz="1350" smtClean="0">
                <a:latin typeface="+mn-lt"/>
              </a:defRPr>
            </a:lvl3pPr>
            <a:lvl4pPr marL="857250" indent="0">
              <a:buFontTx/>
              <a:buNone/>
              <a:defRPr lang="en-US" smtClean="0">
                <a:latin typeface="+mn-lt"/>
              </a:defRPr>
            </a:lvl4pPr>
            <a:lvl5pPr marL="1200150" indent="0">
              <a:buFontTx/>
              <a:buNone/>
              <a:defRPr lang="en-US">
                <a:latin typeface="+mn-lt"/>
              </a:defRPr>
            </a:lvl5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060CEAAC-EAC5-9E44-B423-E20D0B9C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8788" y="2508764"/>
            <a:ext cx="1612571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E87126FC-9A91-7F40-9A59-FFDB052FB1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09324" y="2508764"/>
            <a:ext cx="1587371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45" name="Text Placeholder 42">
            <a:extLst>
              <a:ext uri="{FF2B5EF4-FFF2-40B4-BE49-F238E27FC236}">
                <a16:creationId xmlns:a16="http://schemas.microsoft.com/office/drawing/2014/main" id="{A848801D-3DA9-A848-99F0-C361865CE5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64093" y="2508764"/>
            <a:ext cx="1617105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502CB08F-6F02-594F-963F-3AC0A5BBE9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35995" y="2508764"/>
            <a:ext cx="1612571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6E8B6E-AABA-6542-A3E7-56EBEBB2FB51}"/>
              </a:ext>
            </a:extLst>
          </p:cNvPr>
          <p:cNvSpPr txBox="1"/>
          <p:nvPr userDrawn="1"/>
        </p:nvSpPr>
        <p:spPr>
          <a:xfrm>
            <a:off x="420601" y="407828"/>
            <a:ext cx="2982370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120156C9-DC2D-6644-A40B-2FBAAB58A6F7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487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2" userDrawn="1">
          <p15:clr>
            <a:srgbClr val="FBAE40"/>
          </p15:clr>
        </p15:guide>
        <p15:guide id="2" orient="horz" pos="415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DD16694-6EFA-994A-A12B-01ACC84680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110" y="1810841"/>
            <a:ext cx="1056085" cy="1155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C9D1E5C-48DF-C248-B693-16BB05A1D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07669" y="533392"/>
            <a:ext cx="4358525" cy="5744844"/>
          </a:xfrm>
          <a:prstGeom prst="rect">
            <a:avLst/>
          </a:prstGeom>
          <a:solidFill>
            <a:srgbClr val="F3F9FC"/>
          </a:solidFill>
        </p:spPr>
        <p:txBody>
          <a:bodyPr/>
          <a:lstStyle/>
          <a:p>
            <a:r>
              <a:rPr lang="en-US" dirty="0"/>
              <a:t>Click to insert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BFD77-23D6-CF4C-A9BC-F635CBD75CED}"/>
              </a:ext>
            </a:extLst>
          </p:cNvPr>
          <p:cNvSpPr txBox="1"/>
          <p:nvPr userDrawn="1"/>
        </p:nvSpPr>
        <p:spPr>
          <a:xfrm>
            <a:off x="588054" y="1370698"/>
            <a:ext cx="1929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Section</a:t>
            </a:r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107882-41DF-4541-BDF3-9FC34B761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57225" y="4699000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0DD6402-6E2F-1E4B-AA97-66D1930A1A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110" y="5099640"/>
            <a:ext cx="3105150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Section name and description goes here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7F7F5A9-F674-FB48-9146-5A6176DF8BCA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711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DA4FB45-D3E8-8F4C-9AF6-92C85281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87316" y="533390"/>
            <a:ext cx="5856684" cy="5744845"/>
          </a:xfrm>
          <a:prstGeom prst="rect">
            <a:avLst/>
          </a:prstGeom>
          <a:solidFill>
            <a:srgbClr val="F3F9FC"/>
          </a:solidFill>
        </p:spPr>
        <p:txBody>
          <a:bodyPr/>
          <a:lstStyle/>
          <a:p>
            <a:r>
              <a:rPr lang="en-US" dirty="0"/>
              <a:t>Click to insert picture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BA1DDA3-5F64-1943-8B67-1D01BDDDBE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4380" y="2674948"/>
            <a:ext cx="2266950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lang="en-US" b="1" dirty="0"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sz="2100" dirty="0"/>
              <a:t>Key statement or pull quote here lorem ipsum </a:t>
            </a:r>
            <a:r>
              <a:rPr lang="en-US" sz="2100" dirty="0" err="1"/>
              <a:t>dalor</a:t>
            </a:r>
            <a:r>
              <a:rPr lang="en-US" sz="2100" dirty="0"/>
              <a:t>.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9F3CE17-A306-054B-BE9B-0ECDA89D7E96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798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image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0E33BA6-C24F-EF42-BB45-34A6F6308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12544" y="533390"/>
            <a:ext cx="4031456" cy="5744845"/>
          </a:xfrm>
          <a:prstGeom prst="rect">
            <a:avLst/>
          </a:prstGeom>
          <a:solidFill>
            <a:srgbClr val="F3F9FC"/>
          </a:solidFill>
        </p:spPr>
        <p:txBody>
          <a:bodyPr/>
          <a:lstStyle/>
          <a:p>
            <a:r>
              <a:rPr lang="en-US" dirty="0"/>
              <a:t>Click to insert picture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3198EB9-5013-8343-A34A-B1F0D7030B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441" y="451450"/>
            <a:ext cx="4615380" cy="341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>
              <a:buFontTx/>
              <a:buNone/>
              <a:defRPr lang="en-US" sz="1800" b="1" dirty="0"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Headline goes here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9F079F5-2B82-8042-84D1-A22B607DA54D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64AD-BD03-C14B-B626-799EB3DAA30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5763" y="1611313"/>
            <a:ext cx="4270375" cy="4770437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16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spcAft>
                <a:spcPts val="1200"/>
              </a:spcAft>
              <a:defRPr sz="1100"/>
            </a:lvl4pPr>
            <a:lvl5pPr>
              <a:lnSpc>
                <a:spcPct val="100000"/>
              </a:lnSpc>
              <a:spcAft>
                <a:spcPts val="1200"/>
              </a:spcAft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4058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143D8486-FD52-0B4D-8776-3630B80DF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77952" y="533390"/>
            <a:ext cx="2666048" cy="5744845"/>
          </a:xfrm>
          <a:prstGeom prst="rect">
            <a:avLst/>
          </a:prstGeom>
          <a:solidFill>
            <a:srgbClr val="F3F9FC"/>
          </a:solidFill>
        </p:spPr>
        <p:txBody>
          <a:bodyPr/>
          <a:lstStyle/>
          <a:p>
            <a:r>
              <a:rPr lang="en-US" dirty="0"/>
              <a:t>Click to insert picture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77A82FC-07EE-9845-AE21-73CD31BDD66F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E48A076-8E93-F743-ABAB-20D5D75209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441" y="451450"/>
            <a:ext cx="4615380" cy="341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>
              <a:buFontTx/>
              <a:buNone/>
              <a:defRPr lang="en-US" sz="1800" b="1" dirty="0"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Headline goes here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E017E-46B1-764C-8D5F-02E841DCCFE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5763" y="1611313"/>
            <a:ext cx="5656818" cy="4770437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16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spcAft>
                <a:spcPts val="1200"/>
              </a:spcAft>
              <a:defRPr sz="1100"/>
            </a:lvl4pPr>
            <a:lvl5pPr>
              <a:lnSpc>
                <a:spcPct val="100000"/>
              </a:lnSpc>
              <a:spcAft>
                <a:spcPts val="1200"/>
              </a:spcAft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129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lide with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6AFB552-F48E-0C49-AAE7-E8BE6B8DA503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C26F07-39A0-DA4B-B12C-165E0C11F9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441" y="451450"/>
            <a:ext cx="4615380" cy="341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>
              <a:buFontTx/>
              <a:buNone/>
              <a:defRPr lang="en-US" sz="1800" b="1" dirty="0"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Headline goes here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AE493F-0D43-B640-B4DE-236119F4649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5763" y="1611313"/>
            <a:ext cx="7127400" cy="4770437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16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spcAft>
                <a:spcPts val="1200"/>
              </a:spcAft>
              <a:defRPr sz="1100"/>
            </a:lvl4pPr>
            <a:lvl5pPr>
              <a:lnSpc>
                <a:spcPct val="100000"/>
              </a:lnSpc>
              <a:spcAft>
                <a:spcPts val="1200"/>
              </a:spcAft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3096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head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6AFB552-F48E-0C49-AAE7-E8BE6B8DA503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C26F07-39A0-DA4B-B12C-165E0C11F9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441" y="451450"/>
            <a:ext cx="4615380" cy="341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>
              <a:buFontTx/>
              <a:buNone/>
              <a:defRPr lang="en-US" sz="1800" b="1" dirty="0"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Headline goes here</a:t>
            </a:r>
          </a:p>
        </p:txBody>
      </p:sp>
    </p:spTree>
    <p:extLst>
      <p:ext uri="{BB962C8B-B14F-4D97-AF65-F5344CB8AC3E}">
        <p14:creationId xmlns:p14="http://schemas.microsoft.com/office/powerpoint/2010/main" val="22916205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2723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mockup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D26B8B-954C-E243-B3ED-0A7D41916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276644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1EEAF60-E21D-8541-88BB-978DFDDC8C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065" y="1059165"/>
            <a:ext cx="223984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lang="en-US" sz="1800" b="1" dirty="0"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Page/screenshot title goes here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AAB727F9-9725-8647-9EFB-D55485B7BB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6017" y="2346739"/>
            <a:ext cx="2159543" cy="2576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1050" b="1" dirty="0" smtClean="0">
                <a:solidFill>
                  <a:srgbClr val="0077B3"/>
                </a:solidFill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1365"/>
              </a:lnSpc>
            </a:pPr>
            <a:r>
              <a:rPr lang="en-US" dirty="0"/>
              <a:t>Optional Subhead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AD9A4E7-1F29-AF4D-AB1B-268E035275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5066" y="2666628"/>
            <a:ext cx="1940719" cy="251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825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1365"/>
              </a:lnSpc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ED7D6-D1DF-5149-8196-9C71DB20F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196"/>
          <a:stretch/>
        </p:blipFill>
        <p:spPr>
          <a:xfrm>
            <a:off x="2855794" y="1444596"/>
            <a:ext cx="6288206" cy="4234653"/>
          </a:xfrm>
          <a:prstGeom prst="rect">
            <a:avLst/>
          </a:prstGeom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F16895D2-4CEC-DE4F-8111-ADE2A58BCD20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64512-9424-2845-A517-F6EFD78EA9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813" y="6418657"/>
            <a:ext cx="1761917" cy="313932"/>
          </a:xfrm>
          <a:noFill/>
        </p:spPr>
        <p:txBody>
          <a:bodyPr wrap="square" rtlCol="0" anchor="b">
            <a:spAutoFit/>
          </a:bodyPr>
          <a:lstStyle>
            <a:lvl1pPr marL="0" indent="0">
              <a:buNone/>
              <a:defRPr lang="en-US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defRPr>
            </a:lvl1pPr>
          </a:lstStyle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Source information can go here in this area 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E39ACF1-3437-344E-9D80-688F0BCF44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86201" y="1678531"/>
            <a:ext cx="5420320" cy="34287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insert screenshot</a:t>
            </a:r>
          </a:p>
        </p:txBody>
      </p:sp>
    </p:spTree>
    <p:extLst>
      <p:ext uri="{BB962C8B-B14F-4D97-AF65-F5344CB8AC3E}">
        <p14:creationId xmlns:p14="http://schemas.microsoft.com/office/powerpoint/2010/main" val="2486621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ED30D8-1475-CF4A-A312-AD0C55C6B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0862" y="1967694"/>
            <a:ext cx="1801695" cy="3444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362573-93C1-CD42-8B44-6443CD10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14449" y="1886107"/>
            <a:ext cx="6429551" cy="3628598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244E419-8DD9-0F48-9FC4-55D633ABF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0450" y="2086644"/>
            <a:ext cx="4619625" cy="29457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insert screenshot</a:t>
            </a:r>
          </a:p>
        </p:txBody>
      </p:sp>
      <p:sp>
        <p:nvSpPr>
          <p:cNvPr id="11" name="Picture Placeholder 26">
            <a:extLst>
              <a:ext uri="{FF2B5EF4-FFF2-40B4-BE49-F238E27FC236}">
                <a16:creationId xmlns:a16="http://schemas.microsoft.com/office/drawing/2014/main" id="{D248BE38-213F-7742-BE77-C63073840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4320" y="2061244"/>
            <a:ext cx="1567196" cy="3218809"/>
          </a:xfrm>
          <a:custGeom>
            <a:avLst/>
            <a:gdLst>
              <a:gd name="connsiteX0" fmla="*/ 266919 w 2094289"/>
              <a:gd name="connsiteY0" fmla="*/ 0 h 4301386"/>
              <a:gd name="connsiteX1" fmla="*/ 449948 w 2094289"/>
              <a:gd name="connsiteY1" fmla="*/ 0 h 4301386"/>
              <a:gd name="connsiteX2" fmla="*/ 500790 w 2094289"/>
              <a:gd name="connsiteY2" fmla="*/ 48422 h 4301386"/>
              <a:gd name="connsiteX3" fmla="*/ 626622 w 2094289"/>
              <a:gd name="connsiteY3" fmla="*/ 168839 h 4301386"/>
              <a:gd name="connsiteX4" fmla="*/ 1464363 w 2094289"/>
              <a:gd name="connsiteY4" fmla="*/ 168839 h 4301386"/>
              <a:gd name="connsiteX5" fmla="*/ 1590323 w 2094289"/>
              <a:gd name="connsiteY5" fmla="*/ 48422 h 4301386"/>
              <a:gd name="connsiteX6" fmla="*/ 1641164 w 2094289"/>
              <a:gd name="connsiteY6" fmla="*/ 0 h 4301386"/>
              <a:gd name="connsiteX7" fmla="*/ 1826608 w 2094289"/>
              <a:gd name="connsiteY7" fmla="*/ 0 h 4301386"/>
              <a:gd name="connsiteX8" fmla="*/ 2094289 w 2094289"/>
              <a:gd name="connsiteY8" fmla="*/ 268359 h 4301386"/>
              <a:gd name="connsiteX9" fmla="*/ 2094289 w 2094289"/>
              <a:gd name="connsiteY9" fmla="*/ 4033027 h 4301386"/>
              <a:gd name="connsiteX10" fmla="*/ 1826608 w 2094289"/>
              <a:gd name="connsiteY10" fmla="*/ 4301386 h 4301386"/>
              <a:gd name="connsiteX11" fmla="*/ 266919 w 2094289"/>
              <a:gd name="connsiteY11" fmla="*/ 4301386 h 4301386"/>
              <a:gd name="connsiteX12" fmla="*/ 1 w 2094289"/>
              <a:gd name="connsiteY12" fmla="*/ 4033027 h 4301386"/>
              <a:gd name="connsiteX13" fmla="*/ 1 w 2094289"/>
              <a:gd name="connsiteY13" fmla="*/ 268359 h 4301386"/>
              <a:gd name="connsiteX14" fmla="*/ 266919 w 2094289"/>
              <a:gd name="connsiteY14" fmla="*/ 0 h 430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4289" h="4301386">
                <a:moveTo>
                  <a:pt x="266919" y="0"/>
                </a:moveTo>
                <a:lnTo>
                  <a:pt x="449948" y="0"/>
                </a:lnTo>
                <a:cubicBezTo>
                  <a:pt x="475311" y="3929"/>
                  <a:pt x="495576" y="23230"/>
                  <a:pt x="500790" y="48422"/>
                </a:cubicBezTo>
                <a:cubicBezTo>
                  <a:pt x="511339" y="95315"/>
                  <a:pt x="536760" y="168839"/>
                  <a:pt x="626622" y="168839"/>
                </a:cubicBezTo>
                <a:lnTo>
                  <a:pt x="1464363" y="168839"/>
                </a:lnTo>
                <a:cubicBezTo>
                  <a:pt x="1554225" y="168839"/>
                  <a:pt x="1579646" y="95315"/>
                  <a:pt x="1590323" y="48422"/>
                </a:cubicBezTo>
                <a:cubicBezTo>
                  <a:pt x="1595468" y="23192"/>
                  <a:pt x="1615767" y="3859"/>
                  <a:pt x="1641164" y="0"/>
                </a:cubicBezTo>
                <a:lnTo>
                  <a:pt x="1826608" y="0"/>
                </a:lnTo>
                <a:cubicBezTo>
                  <a:pt x="1974444" y="0"/>
                  <a:pt x="2094289" y="120148"/>
                  <a:pt x="2094289" y="268359"/>
                </a:cubicBezTo>
                <a:lnTo>
                  <a:pt x="2094289" y="4033027"/>
                </a:lnTo>
                <a:cubicBezTo>
                  <a:pt x="2094289" y="4181238"/>
                  <a:pt x="1974444" y="4301386"/>
                  <a:pt x="1826608" y="4301386"/>
                </a:cubicBezTo>
                <a:lnTo>
                  <a:pt x="266919" y="4301386"/>
                </a:lnTo>
                <a:cubicBezTo>
                  <a:pt x="119381" y="4300965"/>
                  <a:pt x="0" y="4180940"/>
                  <a:pt x="1" y="4033027"/>
                </a:cubicBezTo>
                <a:lnTo>
                  <a:pt x="1" y="268359"/>
                </a:lnTo>
                <a:cubicBezTo>
                  <a:pt x="0" y="120446"/>
                  <a:pt x="119381" y="421"/>
                  <a:pt x="266919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to insert screenshot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DF59CDF4-3530-8641-8140-2178B9F1C2FC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34B0452-9F2B-E342-A7E5-8F1A049E93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441" y="451450"/>
            <a:ext cx="4615380" cy="341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>
              <a:buFontTx/>
              <a:buNone/>
              <a:defRPr lang="en-US" sz="1800" b="1" dirty="0"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Headline goes here</a:t>
            </a:r>
          </a:p>
        </p:txBody>
      </p:sp>
    </p:spTree>
    <p:extLst>
      <p:ext uri="{BB962C8B-B14F-4D97-AF65-F5344CB8AC3E}">
        <p14:creationId xmlns:p14="http://schemas.microsoft.com/office/powerpoint/2010/main" val="41787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 (tw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E05E5BA-574C-4D41-8115-C988D7CD9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90290" y="4641164"/>
            <a:ext cx="4553712" cy="2212848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F61EBA-9FBA-D84E-BB1F-2F2B2928A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641165"/>
            <a:ext cx="4553712" cy="2216835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E55A9B-5EE3-BB49-AC0A-84A953EFF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14550" y="5223877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D3DB659-A41A-0C43-BF2B-85EA5CF2A9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585145"/>
            <a:ext cx="4572000" cy="3901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ts val="1170"/>
              </a:lnSpc>
              <a:spcBef>
                <a:spcPts val="0"/>
              </a:spcBef>
              <a:buFontTx/>
              <a:buNone/>
              <a:defRPr lang="en-US" sz="975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 job title information</a:t>
            </a:r>
          </a:p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go here and here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6CE4CB08-962B-9B46-B167-D5C76C3156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37055"/>
            <a:ext cx="4572000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en-US" sz="225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Speaker Name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8E84D5BC-A38B-FD46-AFA4-BBE109F74A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147" y="483614"/>
            <a:ext cx="2619375" cy="2273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lang="en-US" sz="975" b="0" i="0" spc="7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Name of presentation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4482A0-AF89-5949-83D8-126D99D85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686550" y="5223877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E65A4DC-BF4F-164B-8104-83676E2777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5585145"/>
            <a:ext cx="4572000" cy="3901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ts val="1170"/>
              </a:lnSpc>
              <a:spcBef>
                <a:spcPts val="0"/>
              </a:spcBef>
              <a:buFontTx/>
              <a:buNone/>
              <a:defRPr lang="en-US" sz="975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 job title information</a:t>
            </a:r>
          </a:p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go here and here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0B6BC33E-7131-9B48-B313-AE8E993347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4437055"/>
            <a:ext cx="4572000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en-US" sz="225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Speaker Name</a:t>
            </a:r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683EB9BB-3F7A-064B-8FC4-B72947FC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25880" y="1269999"/>
            <a:ext cx="1920240" cy="19202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insert your headshot</a:t>
            </a:r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DEA5CE2B-8B0D-404D-AD00-10E861886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97880" y="1269999"/>
            <a:ext cx="1920240" cy="19202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insert your headshot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E95CA67-5685-2248-ADA1-034F2DB0357E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5480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CA9016C-1FD6-DF4E-A6CB-9B13B4BCC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276644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E507B50-5E38-5442-90D6-9E9771656F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065" y="1059165"/>
            <a:ext cx="223984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lang="en-US" sz="1800" b="1" dirty="0"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Page/screenshot title goes here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0C279FE2-3B3D-7542-A0FB-91C8E3721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6017" y="2346739"/>
            <a:ext cx="2159543" cy="2576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1050" b="1" dirty="0" smtClean="0">
                <a:solidFill>
                  <a:srgbClr val="0077B3"/>
                </a:solidFill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1365"/>
              </a:lnSpc>
            </a:pPr>
            <a:r>
              <a:rPr lang="en-US" dirty="0"/>
              <a:t>Optional Subhead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CBDF816-99BE-9446-8C78-318F407108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5066" y="2666628"/>
            <a:ext cx="1940719" cy="251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825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1365"/>
              </a:lnSpc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422FFDB9-9185-2F4F-BFF0-4D6E6A206527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53E713-A1D7-C648-A21B-D44231DC6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66539" y="1233232"/>
            <a:ext cx="5034595" cy="4675628"/>
            <a:chOff x="3689521" y="1418346"/>
            <a:chExt cx="4493249" cy="41728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930692-A0E7-EF4D-A9DC-B695B385D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9521" y="1418346"/>
              <a:ext cx="2182400" cy="417288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FFDD1D-07EF-CF40-AB3C-27F43958D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0370" y="1418346"/>
              <a:ext cx="2182400" cy="4172880"/>
            </a:xfrm>
            <a:prstGeom prst="rect">
              <a:avLst/>
            </a:prstGeom>
          </p:spPr>
        </p:pic>
      </p:grpSp>
      <p:sp>
        <p:nvSpPr>
          <p:cNvPr id="18" name="Picture Placeholder 26">
            <a:extLst>
              <a:ext uri="{FF2B5EF4-FFF2-40B4-BE49-F238E27FC236}">
                <a16:creationId xmlns:a16="http://schemas.microsoft.com/office/drawing/2014/main" id="{574988F3-911D-2D42-AB96-51D751DEAC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23573" y="1358814"/>
            <a:ext cx="2126876" cy="4368317"/>
          </a:xfrm>
          <a:custGeom>
            <a:avLst/>
            <a:gdLst>
              <a:gd name="connsiteX0" fmla="*/ 266919 w 2094289"/>
              <a:gd name="connsiteY0" fmla="*/ 0 h 4301386"/>
              <a:gd name="connsiteX1" fmla="*/ 449948 w 2094289"/>
              <a:gd name="connsiteY1" fmla="*/ 0 h 4301386"/>
              <a:gd name="connsiteX2" fmla="*/ 500790 w 2094289"/>
              <a:gd name="connsiteY2" fmla="*/ 48422 h 4301386"/>
              <a:gd name="connsiteX3" fmla="*/ 626622 w 2094289"/>
              <a:gd name="connsiteY3" fmla="*/ 168839 h 4301386"/>
              <a:gd name="connsiteX4" fmla="*/ 1464363 w 2094289"/>
              <a:gd name="connsiteY4" fmla="*/ 168839 h 4301386"/>
              <a:gd name="connsiteX5" fmla="*/ 1590323 w 2094289"/>
              <a:gd name="connsiteY5" fmla="*/ 48422 h 4301386"/>
              <a:gd name="connsiteX6" fmla="*/ 1641164 w 2094289"/>
              <a:gd name="connsiteY6" fmla="*/ 0 h 4301386"/>
              <a:gd name="connsiteX7" fmla="*/ 1826608 w 2094289"/>
              <a:gd name="connsiteY7" fmla="*/ 0 h 4301386"/>
              <a:gd name="connsiteX8" fmla="*/ 2094289 w 2094289"/>
              <a:gd name="connsiteY8" fmla="*/ 268359 h 4301386"/>
              <a:gd name="connsiteX9" fmla="*/ 2094289 w 2094289"/>
              <a:gd name="connsiteY9" fmla="*/ 4033027 h 4301386"/>
              <a:gd name="connsiteX10" fmla="*/ 1826608 w 2094289"/>
              <a:gd name="connsiteY10" fmla="*/ 4301386 h 4301386"/>
              <a:gd name="connsiteX11" fmla="*/ 266919 w 2094289"/>
              <a:gd name="connsiteY11" fmla="*/ 4301386 h 4301386"/>
              <a:gd name="connsiteX12" fmla="*/ 1 w 2094289"/>
              <a:gd name="connsiteY12" fmla="*/ 4033027 h 4301386"/>
              <a:gd name="connsiteX13" fmla="*/ 1 w 2094289"/>
              <a:gd name="connsiteY13" fmla="*/ 268359 h 4301386"/>
              <a:gd name="connsiteX14" fmla="*/ 266919 w 2094289"/>
              <a:gd name="connsiteY14" fmla="*/ 0 h 430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4289" h="4301386">
                <a:moveTo>
                  <a:pt x="266919" y="0"/>
                </a:moveTo>
                <a:lnTo>
                  <a:pt x="449948" y="0"/>
                </a:lnTo>
                <a:cubicBezTo>
                  <a:pt x="475311" y="3929"/>
                  <a:pt x="495576" y="23230"/>
                  <a:pt x="500790" y="48422"/>
                </a:cubicBezTo>
                <a:cubicBezTo>
                  <a:pt x="511339" y="95315"/>
                  <a:pt x="536760" y="168839"/>
                  <a:pt x="626622" y="168839"/>
                </a:cubicBezTo>
                <a:lnTo>
                  <a:pt x="1464363" y="168839"/>
                </a:lnTo>
                <a:cubicBezTo>
                  <a:pt x="1554225" y="168839"/>
                  <a:pt x="1579646" y="95315"/>
                  <a:pt x="1590323" y="48422"/>
                </a:cubicBezTo>
                <a:cubicBezTo>
                  <a:pt x="1595468" y="23192"/>
                  <a:pt x="1615767" y="3859"/>
                  <a:pt x="1641164" y="0"/>
                </a:cubicBezTo>
                <a:lnTo>
                  <a:pt x="1826608" y="0"/>
                </a:lnTo>
                <a:cubicBezTo>
                  <a:pt x="1974444" y="0"/>
                  <a:pt x="2094289" y="120148"/>
                  <a:pt x="2094289" y="268359"/>
                </a:cubicBezTo>
                <a:lnTo>
                  <a:pt x="2094289" y="4033027"/>
                </a:lnTo>
                <a:cubicBezTo>
                  <a:pt x="2094289" y="4181238"/>
                  <a:pt x="1974444" y="4301386"/>
                  <a:pt x="1826608" y="4301386"/>
                </a:cubicBezTo>
                <a:lnTo>
                  <a:pt x="266919" y="4301386"/>
                </a:lnTo>
                <a:cubicBezTo>
                  <a:pt x="119381" y="4300965"/>
                  <a:pt x="0" y="4180940"/>
                  <a:pt x="1" y="4033027"/>
                </a:cubicBezTo>
                <a:lnTo>
                  <a:pt x="1" y="268359"/>
                </a:lnTo>
                <a:cubicBezTo>
                  <a:pt x="0" y="120446"/>
                  <a:pt x="119381" y="421"/>
                  <a:pt x="266919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>
              <a:defRPr sz="2000"/>
            </a:lvl1pPr>
          </a:lstStyle>
          <a:p>
            <a:r>
              <a:rPr lang="en-US" dirty="0"/>
              <a:t>Click to insert screenshot</a:t>
            </a:r>
          </a:p>
        </p:txBody>
      </p:sp>
      <p:sp>
        <p:nvSpPr>
          <p:cNvPr id="19" name="Picture Placeholder 26">
            <a:extLst>
              <a:ext uri="{FF2B5EF4-FFF2-40B4-BE49-F238E27FC236}">
                <a16:creationId xmlns:a16="http://schemas.microsoft.com/office/drawing/2014/main" id="{1262CE42-EACE-0F44-99DA-AE6F64E792C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11853" y="1358814"/>
            <a:ext cx="2126876" cy="4368317"/>
          </a:xfrm>
          <a:custGeom>
            <a:avLst/>
            <a:gdLst>
              <a:gd name="connsiteX0" fmla="*/ 266919 w 2094289"/>
              <a:gd name="connsiteY0" fmla="*/ 0 h 4301386"/>
              <a:gd name="connsiteX1" fmla="*/ 449948 w 2094289"/>
              <a:gd name="connsiteY1" fmla="*/ 0 h 4301386"/>
              <a:gd name="connsiteX2" fmla="*/ 500790 w 2094289"/>
              <a:gd name="connsiteY2" fmla="*/ 48422 h 4301386"/>
              <a:gd name="connsiteX3" fmla="*/ 626622 w 2094289"/>
              <a:gd name="connsiteY3" fmla="*/ 168839 h 4301386"/>
              <a:gd name="connsiteX4" fmla="*/ 1464363 w 2094289"/>
              <a:gd name="connsiteY4" fmla="*/ 168839 h 4301386"/>
              <a:gd name="connsiteX5" fmla="*/ 1590323 w 2094289"/>
              <a:gd name="connsiteY5" fmla="*/ 48422 h 4301386"/>
              <a:gd name="connsiteX6" fmla="*/ 1641164 w 2094289"/>
              <a:gd name="connsiteY6" fmla="*/ 0 h 4301386"/>
              <a:gd name="connsiteX7" fmla="*/ 1826608 w 2094289"/>
              <a:gd name="connsiteY7" fmla="*/ 0 h 4301386"/>
              <a:gd name="connsiteX8" fmla="*/ 2094289 w 2094289"/>
              <a:gd name="connsiteY8" fmla="*/ 268359 h 4301386"/>
              <a:gd name="connsiteX9" fmla="*/ 2094289 w 2094289"/>
              <a:gd name="connsiteY9" fmla="*/ 4033027 h 4301386"/>
              <a:gd name="connsiteX10" fmla="*/ 1826608 w 2094289"/>
              <a:gd name="connsiteY10" fmla="*/ 4301386 h 4301386"/>
              <a:gd name="connsiteX11" fmla="*/ 266919 w 2094289"/>
              <a:gd name="connsiteY11" fmla="*/ 4301386 h 4301386"/>
              <a:gd name="connsiteX12" fmla="*/ 1 w 2094289"/>
              <a:gd name="connsiteY12" fmla="*/ 4033027 h 4301386"/>
              <a:gd name="connsiteX13" fmla="*/ 1 w 2094289"/>
              <a:gd name="connsiteY13" fmla="*/ 268359 h 4301386"/>
              <a:gd name="connsiteX14" fmla="*/ 266919 w 2094289"/>
              <a:gd name="connsiteY14" fmla="*/ 0 h 430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4289" h="4301386">
                <a:moveTo>
                  <a:pt x="266919" y="0"/>
                </a:moveTo>
                <a:lnTo>
                  <a:pt x="449948" y="0"/>
                </a:lnTo>
                <a:cubicBezTo>
                  <a:pt x="475311" y="3929"/>
                  <a:pt x="495576" y="23230"/>
                  <a:pt x="500790" y="48422"/>
                </a:cubicBezTo>
                <a:cubicBezTo>
                  <a:pt x="511339" y="95315"/>
                  <a:pt x="536760" y="168839"/>
                  <a:pt x="626622" y="168839"/>
                </a:cubicBezTo>
                <a:lnTo>
                  <a:pt x="1464363" y="168839"/>
                </a:lnTo>
                <a:cubicBezTo>
                  <a:pt x="1554225" y="168839"/>
                  <a:pt x="1579646" y="95315"/>
                  <a:pt x="1590323" y="48422"/>
                </a:cubicBezTo>
                <a:cubicBezTo>
                  <a:pt x="1595468" y="23192"/>
                  <a:pt x="1615767" y="3859"/>
                  <a:pt x="1641164" y="0"/>
                </a:cubicBezTo>
                <a:lnTo>
                  <a:pt x="1826608" y="0"/>
                </a:lnTo>
                <a:cubicBezTo>
                  <a:pt x="1974444" y="0"/>
                  <a:pt x="2094289" y="120148"/>
                  <a:pt x="2094289" y="268359"/>
                </a:cubicBezTo>
                <a:lnTo>
                  <a:pt x="2094289" y="4033027"/>
                </a:lnTo>
                <a:cubicBezTo>
                  <a:pt x="2094289" y="4181238"/>
                  <a:pt x="1974444" y="4301386"/>
                  <a:pt x="1826608" y="4301386"/>
                </a:cubicBezTo>
                <a:lnTo>
                  <a:pt x="266919" y="4301386"/>
                </a:lnTo>
                <a:cubicBezTo>
                  <a:pt x="119381" y="4300965"/>
                  <a:pt x="0" y="4180940"/>
                  <a:pt x="1" y="4033027"/>
                </a:cubicBezTo>
                <a:lnTo>
                  <a:pt x="1" y="268359"/>
                </a:lnTo>
                <a:cubicBezTo>
                  <a:pt x="0" y="120446"/>
                  <a:pt x="119381" y="421"/>
                  <a:pt x="266919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>
              <a:defRPr sz="2000"/>
            </a:lvl1pPr>
          </a:lstStyle>
          <a:p>
            <a:r>
              <a:rPr lang="en-US" dirty="0"/>
              <a:t>Click to insert screenshot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863C978-9E97-3A40-8A70-0FB09DA86B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813" y="6418657"/>
            <a:ext cx="1761917" cy="313932"/>
          </a:xfrm>
          <a:noFill/>
        </p:spPr>
        <p:txBody>
          <a:bodyPr wrap="square" rtlCol="0" anchor="b">
            <a:spAutoFit/>
          </a:bodyPr>
          <a:lstStyle>
            <a:lvl1pPr marL="0" indent="0">
              <a:buNone/>
              <a:defRPr lang="en-US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defRPr>
            </a:lvl1pPr>
          </a:lstStyle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Source information can go here in this area </a:t>
            </a:r>
          </a:p>
        </p:txBody>
      </p:sp>
    </p:spTree>
    <p:extLst>
      <p:ext uri="{BB962C8B-B14F-4D97-AF65-F5344CB8AC3E}">
        <p14:creationId xmlns:p14="http://schemas.microsoft.com/office/powerpoint/2010/main" val="2890335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58" userDrawn="1">
          <p15:clr>
            <a:srgbClr val="FBAE40"/>
          </p15:clr>
        </p15:guide>
        <p15:guide id="2" pos="3654" userDrawn="1">
          <p15:clr>
            <a:srgbClr val="FBAE40"/>
          </p15:clr>
        </p15:guide>
        <p15:guide id="3" pos="3816" userDrawn="1">
          <p15:clr>
            <a:srgbClr val="FBAE40"/>
          </p15:clr>
        </p15:guide>
        <p15:guide id="4" pos="5094" userDrawn="1">
          <p15:clr>
            <a:srgbClr val="FBAE40"/>
          </p15:clr>
        </p15:guide>
        <p15:guide id="5" orient="horz" pos="504" userDrawn="1">
          <p15:clr>
            <a:srgbClr val="FBAE40"/>
          </p15:clr>
        </p15:guide>
        <p15:guide id="6" orient="horz" pos="3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 t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F71ED5B-16EE-7145-9909-F0ED8A1C68E1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C4CBD2-2ACC-4B4D-935F-56D7E7B68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9952" y="1676764"/>
            <a:ext cx="2182400" cy="4172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B187A-C0FD-F649-818E-17DFF4AE0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80800" y="1676764"/>
            <a:ext cx="2182400" cy="41728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7BEB77-BF5A-204D-A15F-5F84A7450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91648" y="1676764"/>
            <a:ext cx="2182400" cy="4172880"/>
          </a:xfrm>
          <a:prstGeom prst="rect">
            <a:avLst/>
          </a:prstGeom>
        </p:spPr>
      </p:pic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0358EAC6-1889-334A-81FD-F9017D6A2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09042" y="1787526"/>
            <a:ext cx="1897837" cy="3897902"/>
          </a:xfrm>
          <a:custGeom>
            <a:avLst/>
            <a:gdLst>
              <a:gd name="connsiteX0" fmla="*/ 266919 w 2094289"/>
              <a:gd name="connsiteY0" fmla="*/ 0 h 4301386"/>
              <a:gd name="connsiteX1" fmla="*/ 449948 w 2094289"/>
              <a:gd name="connsiteY1" fmla="*/ 0 h 4301386"/>
              <a:gd name="connsiteX2" fmla="*/ 500790 w 2094289"/>
              <a:gd name="connsiteY2" fmla="*/ 48422 h 4301386"/>
              <a:gd name="connsiteX3" fmla="*/ 626622 w 2094289"/>
              <a:gd name="connsiteY3" fmla="*/ 168839 h 4301386"/>
              <a:gd name="connsiteX4" fmla="*/ 1464363 w 2094289"/>
              <a:gd name="connsiteY4" fmla="*/ 168839 h 4301386"/>
              <a:gd name="connsiteX5" fmla="*/ 1590323 w 2094289"/>
              <a:gd name="connsiteY5" fmla="*/ 48422 h 4301386"/>
              <a:gd name="connsiteX6" fmla="*/ 1641164 w 2094289"/>
              <a:gd name="connsiteY6" fmla="*/ 0 h 4301386"/>
              <a:gd name="connsiteX7" fmla="*/ 1826608 w 2094289"/>
              <a:gd name="connsiteY7" fmla="*/ 0 h 4301386"/>
              <a:gd name="connsiteX8" fmla="*/ 2094289 w 2094289"/>
              <a:gd name="connsiteY8" fmla="*/ 268359 h 4301386"/>
              <a:gd name="connsiteX9" fmla="*/ 2094289 w 2094289"/>
              <a:gd name="connsiteY9" fmla="*/ 4033027 h 4301386"/>
              <a:gd name="connsiteX10" fmla="*/ 1826608 w 2094289"/>
              <a:gd name="connsiteY10" fmla="*/ 4301386 h 4301386"/>
              <a:gd name="connsiteX11" fmla="*/ 266919 w 2094289"/>
              <a:gd name="connsiteY11" fmla="*/ 4301386 h 4301386"/>
              <a:gd name="connsiteX12" fmla="*/ 1 w 2094289"/>
              <a:gd name="connsiteY12" fmla="*/ 4033027 h 4301386"/>
              <a:gd name="connsiteX13" fmla="*/ 1 w 2094289"/>
              <a:gd name="connsiteY13" fmla="*/ 268359 h 4301386"/>
              <a:gd name="connsiteX14" fmla="*/ 266919 w 2094289"/>
              <a:gd name="connsiteY14" fmla="*/ 0 h 430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4289" h="4301386">
                <a:moveTo>
                  <a:pt x="266919" y="0"/>
                </a:moveTo>
                <a:lnTo>
                  <a:pt x="449948" y="0"/>
                </a:lnTo>
                <a:cubicBezTo>
                  <a:pt x="475311" y="3929"/>
                  <a:pt x="495576" y="23230"/>
                  <a:pt x="500790" y="48422"/>
                </a:cubicBezTo>
                <a:cubicBezTo>
                  <a:pt x="511339" y="95315"/>
                  <a:pt x="536760" y="168839"/>
                  <a:pt x="626622" y="168839"/>
                </a:cubicBezTo>
                <a:lnTo>
                  <a:pt x="1464363" y="168839"/>
                </a:lnTo>
                <a:cubicBezTo>
                  <a:pt x="1554225" y="168839"/>
                  <a:pt x="1579646" y="95315"/>
                  <a:pt x="1590323" y="48422"/>
                </a:cubicBezTo>
                <a:cubicBezTo>
                  <a:pt x="1595468" y="23192"/>
                  <a:pt x="1615767" y="3859"/>
                  <a:pt x="1641164" y="0"/>
                </a:cubicBezTo>
                <a:lnTo>
                  <a:pt x="1826608" y="0"/>
                </a:lnTo>
                <a:cubicBezTo>
                  <a:pt x="1974444" y="0"/>
                  <a:pt x="2094289" y="120148"/>
                  <a:pt x="2094289" y="268359"/>
                </a:cubicBezTo>
                <a:lnTo>
                  <a:pt x="2094289" y="4033027"/>
                </a:lnTo>
                <a:cubicBezTo>
                  <a:pt x="2094289" y="4181238"/>
                  <a:pt x="1974444" y="4301386"/>
                  <a:pt x="1826608" y="4301386"/>
                </a:cubicBezTo>
                <a:lnTo>
                  <a:pt x="266919" y="4301386"/>
                </a:lnTo>
                <a:cubicBezTo>
                  <a:pt x="119381" y="4300965"/>
                  <a:pt x="0" y="4180940"/>
                  <a:pt x="1" y="4033027"/>
                </a:cubicBezTo>
                <a:lnTo>
                  <a:pt x="1" y="268359"/>
                </a:lnTo>
                <a:cubicBezTo>
                  <a:pt x="0" y="120446"/>
                  <a:pt x="119381" y="421"/>
                  <a:pt x="266919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>
              <a:defRPr sz="2000"/>
            </a:lvl1pPr>
          </a:lstStyle>
          <a:p>
            <a:r>
              <a:rPr lang="en-US" dirty="0"/>
              <a:t>Click to insert screenshot</a:t>
            </a:r>
          </a:p>
        </p:txBody>
      </p:sp>
      <p:sp>
        <p:nvSpPr>
          <p:cNvPr id="16" name="Picture Placeholder 26">
            <a:extLst>
              <a:ext uri="{FF2B5EF4-FFF2-40B4-BE49-F238E27FC236}">
                <a16:creationId xmlns:a16="http://schemas.microsoft.com/office/drawing/2014/main" id="{64160E5A-A7BB-A446-8939-0C47C41A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21485" y="1787526"/>
            <a:ext cx="1897837" cy="3897902"/>
          </a:xfrm>
          <a:custGeom>
            <a:avLst/>
            <a:gdLst>
              <a:gd name="connsiteX0" fmla="*/ 266919 w 2094289"/>
              <a:gd name="connsiteY0" fmla="*/ 0 h 4301386"/>
              <a:gd name="connsiteX1" fmla="*/ 449948 w 2094289"/>
              <a:gd name="connsiteY1" fmla="*/ 0 h 4301386"/>
              <a:gd name="connsiteX2" fmla="*/ 500790 w 2094289"/>
              <a:gd name="connsiteY2" fmla="*/ 48422 h 4301386"/>
              <a:gd name="connsiteX3" fmla="*/ 626622 w 2094289"/>
              <a:gd name="connsiteY3" fmla="*/ 168839 h 4301386"/>
              <a:gd name="connsiteX4" fmla="*/ 1464363 w 2094289"/>
              <a:gd name="connsiteY4" fmla="*/ 168839 h 4301386"/>
              <a:gd name="connsiteX5" fmla="*/ 1590323 w 2094289"/>
              <a:gd name="connsiteY5" fmla="*/ 48422 h 4301386"/>
              <a:gd name="connsiteX6" fmla="*/ 1641164 w 2094289"/>
              <a:gd name="connsiteY6" fmla="*/ 0 h 4301386"/>
              <a:gd name="connsiteX7" fmla="*/ 1826608 w 2094289"/>
              <a:gd name="connsiteY7" fmla="*/ 0 h 4301386"/>
              <a:gd name="connsiteX8" fmla="*/ 2094289 w 2094289"/>
              <a:gd name="connsiteY8" fmla="*/ 268359 h 4301386"/>
              <a:gd name="connsiteX9" fmla="*/ 2094289 w 2094289"/>
              <a:gd name="connsiteY9" fmla="*/ 4033027 h 4301386"/>
              <a:gd name="connsiteX10" fmla="*/ 1826608 w 2094289"/>
              <a:gd name="connsiteY10" fmla="*/ 4301386 h 4301386"/>
              <a:gd name="connsiteX11" fmla="*/ 266919 w 2094289"/>
              <a:gd name="connsiteY11" fmla="*/ 4301386 h 4301386"/>
              <a:gd name="connsiteX12" fmla="*/ 1 w 2094289"/>
              <a:gd name="connsiteY12" fmla="*/ 4033027 h 4301386"/>
              <a:gd name="connsiteX13" fmla="*/ 1 w 2094289"/>
              <a:gd name="connsiteY13" fmla="*/ 268359 h 4301386"/>
              <a:gd name="connsiteX14" fmla="*/ 266919 w 2094289"/>
              <a:gd name="connsiteY14" fmla="*/ 0 h 430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4289" h="4301386">
                <a:moveTo>
                  <a:pt x="266919" y="0"/>
                </a:moveTo>
                <a:lnTo>
                  <a:pt x="449948" y="0"/>
                </a:lnTo>
                <a:cubicBezTo>
                  <a:pt x="475311" y="3929"/>
                  <a:pt x="495576" y="23230"/>
                  <a:pt x="500790" y="48422"/>
                </a:cubicBezTo>
                <a:cubicBezTo>
                  <a:pt x="511339" y="95315"/>
                  <a:pt x="536760" y="168839"/>
                  <a:pt x="626622" y="168839"/>
                </a:cubicBezTo>
                <a:lnTo>
                  <a:pt x="1464363" y="168839"/>
                </a:lnTo>
                <a:cubicBezTo>
                  <a:pt x="1554225" y="168839"/>
                  <a:pt x="1579646" y="95315"/>
                  <a:pt x="1590323" y="48422"/>
                </a:cubicBezTo>
                <a:cubicBezTo>
                  <a:pt x="1595468" y="23192"/>
                  <a:pt x="1615767" y="3859"/>
                  <a:pt x="1641164" y="0"/>
                </a:cubicBezTo>
                <a:lnTo>
                  <a:pt x="1826608" y="0"/>
                </a:lnTo>
                <a:cubicBezTo>
                  <a:pt x="1974444" y="0"/>
                  <a:pt x="2094289" y="120148"/>
                  <a:pt x="2094289" y="268359"/>
                </a:cubicBezTo>
                <a:lnTo>
                  <a:pt x="2094289" y="4033027"/>
                </a:lnTo>
                <a:cubicBezTo>
                  <a:pt x="2094289" y="4181238"/>
                  <a:pt x="1974444" y="4301386"/>
                  <a:pt x="1826608" y="4301386"/>
                </a:cubicBezTo>
                <a:lnTo>
                  <a:pt x="266919" y="4301386"/>
                </a:lnTo>
                <a:cubicBezTo>
                  <a:pt x="119381" y="4300965"/>
                  <a:pt x="0" y="4180940"/>
                  <a:pt x="1" y="4033027"/>
                </a:cubicBezTo>
                <a:lnTo>
                  <a:pt x="1" y="268359"/>
                </a:lnTo>
                <a:cubicBezTo>
                  <a:pt x="0" y="120446"/>
                  <a:pt x="119381" y="421"/>
                  <a:pt x="266919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screenshot</a:t>
            </a:r>
          </a:p>
        </p:txBody>
      </p:sp>
      <p:sp>
        <p:nvSpPr>
          <p:cNvPr id="17" name="Picture Placeholder 26">
            <a:extLst>
              <a:ext uri="{FF2B5EF4-FFF2-40B4-BE49-F238E27FC236}">
                <a16:creationId xmlns:a16="http://schemas.microsoft.com/office/drawing/2014/main" id="{EAA10853-9249-5549-97DC-65BC0636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933929" y="1787526"/>
            <a:ext cx="1897837" cy="3897902"/>
          </a:xfrm>
          <a:custGeom>
            <a:avLst/>
            <a:gdLst>
              <a:gd name="connsiteX0" fmla="*/ 266919 w 2094289"/>
              <a:gd name="connsiteY0" fmla="*/ 0 h 4301386"/>
              <a:gd name="connsiteX1" fmla="*/ 449948 w 2094289"/>
              <a:gd name="connsiteY1" fmla="*/ 0 h 4301386"/>
              <a:gd name="connsiteX2" fmla="*/ 500790 w 2094289"/>
              <a:gd name="connsiteY2" fmla="*/ 48422 h 4301386"/>
              <a:gd name="connsiteX3" fmla="*/ 626622 w 2094289"/>
              <a:gd name="connsiteY3" fmla="*/ 168839 h 4301386"/>
              <a:gd name="connsiteX4" fmla="*/ 1464363 w 2094289"/>
              <a:gd name="connsiteY4" fmla="*/ 168839 h 4301386"/>
              <a:gd name="connsiteX5" fmla="*/ 1590323 w 2094289"/>
              <a:gd name="connsiteY5" fmla="*/ 48422 h 4301386"/>
              <a:gd name="connsiteX6" fmla="*/ 1641164 w 2094289"/>
              <a:gd name="connsiteY6" fmla="*/ 0 h 4301386"/>
              <a:gd name="connsiteX7" fmla="*/ 1826608 w 2094289"/>
              <a:gd name="connsiteY7" fmla="*/ 0 h 4301386"/>
              <a:gd name="connsiteX8" fmla="*/ 2094289 w 2094289"/>
              <a:gd name="connsiteY8" fmla="*/ 268359 h 4301386"/>
              <a:gd name="connsiteX9" fmla="*/ 2094289 w 2094289"/>
              <a:gd name="connsiteY9" fmla="*/ 4033027 h 4301386"/>
              <a:gd name="connsiteX10" fmla="*/ 1826608 w 2094289"/>
              <a:gd name="connsiteY10" fmla="*/ 4301386 h 4301386"/>
              <a:gd name="connsiteX11" fmla="*/ 266919 w 2094289"/>
              <a:gd name="connsiteY11" fmla="*/ 4301386 h 4301386"/>
              <a:gd name="connsiteX12" fmla="*/ 1 w 2094289"/>
              <a:gd name="connsiteY12" fmla="*/ 4033027 h 4301386"/>
              <a:gd name="connsiteX13" fmla="*/ 1 w 2094289"/>
              <a:gd name="connsiteY13" fmla="*/ 268359 h 4301386"/>
              <a:gd name="connsiteX14" fmla="*/ 266919 w 2094289"/>
              <a:gd name="connsiteY14" fmla="*/ 0 h 430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4289" h="4301386">
                <a:moveTo>
                  <a:pt x="266919" y="0"/>
                </a:moveTo>
                <a:lnTo>
                  <a:pt x="449948" y="0"/>
                </a:lnTo>
                <a:cubicBezTo>
                  <a:pt x="475311" y="3929"/>
                  <a:pt x="495576" y="23230"/>
                  <a:pt x="500790" y="48422"/>
                </a:cubicBezTo>
                <a:cubicBezTo>
                  <a:pt x="511339" y="95315"/>
                  <a:pt x="536760" y="168839"/>
                  <a:pt x="626622" y="168839"/>
                </a:cubicBezTo>
                <a:lnTo>
                  <a:pt x="1464363" y="168839"/>
                </a:lnTo>
                <a:cubicBezTo>
                  <a:pt x="1554225" y="168839"/>
                  <a:pt x="1579646" y="95315"/>
                  <a:pt x="1590323" y="48422"/>
                </a:cubicBezTo>
                <a:cubicBezTo>
                  <a:pt x="1595468" y="23192"/>
                  <a:pt x="1615767" y="3859"/>
                  <a:pt x="1641164" y="0"/>
                </a:cubicBezTo>
                <a:lnTo>
                  <a:pt x="1826608" y="0"/>
                </a:lnTo>
                <a:cubicBezTo>
                  <a:pt x="1974444" y="0"/>
                  <a:pt x="2094289" y="120148"/>
                  <a:pt x="2094289" y="268359"/>
                </a:cubicBezTo>
                <a:lnTo>
                  <a:pt x="2094289" y="4033027"/>
                </a:lnTo>
                <a:cubicBezTo>
                  <a:pt x="2094289" y="4181238"/>
                  <a:pt x="1974444" y="4301386"/>
                  <a:pt x="1826608" y="4301386"/>
                </a:cubicBezTo>
                <a:lnTo>
                  <a:pt x="266919" y="4301386"/>
                </a:lnTo>
                <a:cubicBezTo>
                  <a:pt x="119381" y="4300965"/>
                  <a:pt x="0" y="4180940"/>
                  <a:pt x="1" y="4033027"/>
                </a:cubicBezTo>
                <a:lnTo>
                  <a:pt x="1" y="268359"/>
                </a:lnTo>
                <a:cubicBezTo>
                  <a:pt x="0" y="120446"/>
                  <a:pt x="119381" y="421"/>
                  <a:pt x="266919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screenshot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0AFC57C-7848-744F-95BC-784AAE245B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441" y="451450"/>
            <a:ext cx="4615380" cy="341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>
              <a:buFontTx/>
              <a:buNone/>
              <a:defRPr lang="en-US" sz="1800" b="1" dirty="0"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Headline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405236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rgbClr val="0077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1F5CF5-4E17-B44A-9FC8-3C832E828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" r="19892"/>
          <a:stretch/>
        </p:blipFill>
        <p:spPr>
          <a:xfrm>
            <a:off x="0" y="0"/>
            <a:ext cx="9144000" cy="6867344"/>
          </a:xfrm>
          <a:prstGeom prst="rect">
            <a:avLst/>
          </a:prstGeom>
        </p:spPr>
      </p:pic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D37E51EC-AF96-E94D-AAEC-77A9DEEB07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147" y="483614"/>
            <a:ext cx="2619375" cy="2273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lang="en-US" sz="975" b="0" i="0" spc="75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Name of presentation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F3451D-5DA1-CA42-A8DA-C07B4F331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302000"/>
            <a:ext cx="9144000" cy="698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D11E466-6ADB-C345-99EC-75A0A17ED584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818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intro (thre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E05E5BA-574C-4D41-8115-C988D7CD9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3240" y="4645152"/>
            <a:ext cx="3017520" cy="2212848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F61EBA-9FBA-D84E-BB1F-2F2B2928A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645152"/>
            <a:ext cx="3017520" cy="2212848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A7C022-DBE2-6E44-95CB-373AA3017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26481" y="4641166"/>
            <a:ext cx="3017520" cy="2216835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E55A9B-5EE3-BB49-AC0A-84A953EFF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44811" y="5223877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D3DB659-A41A-0C43-BF2B-85EA5CF2A9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585145"/>
            <a:ext cx="3032522" cy="3901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ts val="1170"/>
              </a:lnSpc>
              <a:spcBef>
                <a:spcPts val="0"/>
              </a:spcBef>
              <a:buFontTx/>
              <a:buNone/>
              <a:def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 job title information</a:t>
            </a:r>
          </a:p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go here and here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6CE4CB08-962B-9B46-B167-D5C76C3156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93266"/>
            <a:ext cx="30325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Speaker Name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8E84D5BC-A38B-FD46-AFA4-BBE109F74A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147" y="483614"/>
            <a:ext cx="2619375" cy="2273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lang="en-US" sz="975" b="0" i="0" spc="7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Name of presentation</a:t>
            </a:r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683EB9BB-3F7A-064B-8FC4-B72947FC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922" y="1753017"/>
            <a:ext cx="1737360" cy="17373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insert your headshot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A291F5-B0AD-AD4B-8926-C72363FB7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01097" y="5223877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889FF86-D6CE-2F4B-B259-8A74A18D91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56286" y="5585145"/>
            <a:ext cx="3032522" cy="3901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ts val="1170"/>
              </a:lnSpc>
              <a:spcBef>
                <a:spcPts val="0"/>
              </a:spcBef>
              <a:buFontTx/>
              <a:buNone/>
              <a:def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 job title information</a:t>
            </a:r>
          </a:p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go here and here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A5B4462-5C55-4045-94F7-8B1BBDBE92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47881" y="4493266"/>
            <a:ext cx="30325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Speaker Name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4FD062E3-5FEE-3A43-AF11-081FF2436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768803" y="1753017"/>
            <a:ext cx="1737360" cy="17373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insert your headshot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02A707-2E5C-A14C-8820-2AF09B423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40572" y="5223877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BF1DC74-1BDC-9641-AC55-A5B0EFEF57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761" y="5585145"/>
            <a:ext cx="3032522" cy="3901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ts val="1170"/>
              </a:lnSpc>
              <a:spcBef>
                <a:spcPts val="0"/>
              </a:spcBef>
              <a:buFontTx/>
              <a:buNone/>
              <a:def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 job title information</a:t>
            </a:r>
          </a:p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go here and here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D1D40B8F-804C-DC4B-97E6-428BD43C7A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5761" y="4493266"/>
            <a:ext cx="30325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Speaker Name</a:t>
            </a:r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2B48EAB7-227B-C649-9449-80CFDB218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16684" y="1753017"/>
            <a:ext cx="1737360" cy="17373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insert your headshot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30F43308-0428-1142-94D3-3A260D865B44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35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 (thre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E05E5BA-574C-4D41-8115-C988D7CD9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3240" y="4645152"/>
            <a:ext cx="3017520" cy="2212848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F61EBA-9FBA-D84E-BB1F-2F2B2928A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645152"/>
            <a:ext cx="3017520" cy="2212848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A7C022-DBE2-6E44-95CB-373AA3017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26481" y="4641166"/>
            <a:ext cx="3017520" cy="2216835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E55A9B-5EE3-BB49-AC0A-84A953EFF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44811" y="5223877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D3DB659-A41A-0C43-BF2B-85EA5CF2A9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585145"/>
            <a:ext cx="3032522" cy="3901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ts val="1170"/>
              </a:lnSpc>
              <a:spcBef>
                <a:spcPts val="0"/>
              </a:spcBef>
              <a:buFontTx/>
              <a:buNone/>
              <a:def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 job title information</a:t>
            </a:r>
          </a:p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go here and here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6CE4CB08-962B-9B46-B167-D5C76C3156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93266"/>
            <a:ext cx="30325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Speaker Name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8E84D5BC-A38B-FD46-AFA4-BBE109F74A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147" y="483614"/>
            <a:ext cx="2619375" cy="2273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lang="en-US" sz="975" b="0" i="0" spc="7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Name of presentation</a:t>
            </a:r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683EB9BB-3F7A-064B-8FC4-B72947FC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922" y="1753017"/>
            <a:ext cx="1737360" cy="17373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insert your headshot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A291F5-B0AD-AD4B-8926-C72363FB7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01097" y="5223877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889FF86-D6CE-2F4B-B259-8A74A18D91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56286" y="5585145"/>
            <a:ext cx="3032522" cy="3901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ts val="1170"/>
              </a:lnSpc>
              <a:spcBef>
                <a:spcPts val="0"/>
              </a:spcBef>
              <a:buFontTx/>
              <a:buNone/>
              <a:def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 job title information</a:t>
            </a:r>
          </a:p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go here and here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A5B4462-5C55-4045-94F7-8B1BBDBE92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47881" y="4493266"/>
            <a:ext cx="30325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Speaker Name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4FD062E3-5FEE-3A43-AF11-081FF2436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768803" y="1753017"/>
            <a:ext cx="1737360" cy="17373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insert your headshot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02A707-2E5C-A14C-8820-2AF09B423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40572" y="5223877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BF1DC74-1BDC-9641-AC55-A5B0EFEF57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761" y="5585145"/>
            <a:ext cx="3032522" cy="3901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ts val="1170"/>
              </a:lnSpc>
              <a:spcBef>
                <a:spcPts val="0"/>
              </a:spcBef>
              <a:buFontTx/>
              <a:buNone/>
              <a:def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 job title information</a:t>
            </a:r>
          </a:p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go here and here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D1D40B8F-804C-DC4B-97E6-428BD43C7A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5761" y="4493266"/>
            <a:ext cx="30325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Speaker Name</a:t>
            </a:r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2B48EAB7-227B-C649-9449-80CFDB218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16684" y="1753017"/>
            <a:ext cx="1737360" cy="17373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insert your headshot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30F43308-0428-1142-94D3-3A260D865B44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25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ype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D03DB4-18C5-BC44-9890-A06FF4538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0039" y="462776"/>
            <a:ext cx="8243921" cy="5932448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C6265DAC-AD68-0F48-8B73-44B6DE2E5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023" y="2893469"/>
            <a:ext cx="824390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en-US" sz="2400" b="1" i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Click to edit this big text moment slide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CB861D8-F3AD-5242-B2D9-51208955C2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040" y="5125218"/>
            <a:ext cx="8243888" cy="381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75" spc="75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Subhead or source could go here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C112FBC-F218-DC4B-BD57-AFC0C8DC3475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31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98AAC0-1C9D-C247-8029-CF93F0128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4837" y="5114542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301F66-6A9B-D94D-9A27-8B7D9F5DF7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193" y="1480578"/>
            <a:ext cx="7297616" cy="31297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30F1B4FC-07FD-B648-96D4-ADCBCA847B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2" y="5373808"/>
            <a:ext cx="8172451" cy="276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1" i="0" spc="75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ATTRIBUTION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5629E24-0723-364E-AF57-FC8B90BA6D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2" y="5595271"/>
            <a:ext cx="8172451" cy="276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75" b="0" i="0" spc="75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OF PERSON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4099BDC-3AA0-E741-8BFF-4A2FC8FBA898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5BD5C3-B5BC-9F46-8ADD-E12354A64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5775" y="815247"/>
            <a:ext cx="8201026" cy="5475383"/>
          </a:xfrm>
          <a:prstGeom prst="rect">
            <a:avLst/>
          </a:prstGeom>
          <a:noFill/>
          <a:ln w="50800">
            <a:gradFill>
              <a:gsLst>
                <a:gs pos="0">
                  <a:srgbClr val="54BFE3"/>
                </a:gs>
                <a:gs pos="100000">
                  <a:srgbClr val="75D6C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E73D27-2A23-2944-A0FB-292BEB30B65E}"/>
              </a:ext>
            </a:extLst>
          </p:cNvPr>
          <p:cNvSpPr/>
          <p:nvPr userDrawn="1"/>
        </p:nvSpPr>
        <p:spPr>
          <a:xfrm>
            <a:off x="4179458" y="544343"/>
            <a:ext cx="813661" cy="541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DD9A9C-3E15-8744-8971-A8062E8F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2452" y="579534"/>
            <a:ext cx="547672" cy="4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12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8C08B4E-232A-CD46-8539-28DD3615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37485" y="1461685"/>
            <a:ext cx="4049315" cy="4119966"/>
          </a:xfrm>
          <a:prstGeom prst="rect">
            <a:avLst/>
          </a:prstGeom>
          <a:solidFill>
            <a:srgbClr val="F3F9FC"/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dirty="0"/>
              <a:t>Click to insert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41BA16-4F87-DE4C-9384-769A436B1ED5}"/>
              </a:ext>
            </a:extLst>
          </p:cNvPr>
          <p:cNvCxnSpPr>
            <a:cxnSpLocks/>
          </p:cNvCxnSpPr>
          <p:nvPr userDrawn="1"/>
        </p:nvCxnSpPr>
        <p:spPr>
          <a:xfrm>
            <a:off x="2146871" y="4768753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BAD22572-AC7E-7449-A9FE-0867F14819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008" y="1770719"/>
            <a:ext cx="3305908" cy="278759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C21A3AF-8569-1F49-9507-C21540462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2" y="5030807"/>
            <a:ext cx="3675824" cy="276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1" i="0" spc="75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ATTRIBUTION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3470A71-47B5-E944-9639-6D31BBE839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0062" y="5241244"/>
            <a:ext cx="3675824" cy="276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75" b="0" i="0" spc="75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OF PERSON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F054FE3-1C43-0946-A3B6-91A00DAB8F0C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F56995-0F39-1644-9F18-33D59C9AD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491" y="1194339"/>
            <a:ext cx="3679395" cy="4387312"/>
            <a:chOff x="661988" y="449451"/>
            <a:chExt cx="4905860" cy="584974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DBF224-099C-EF4F-A5F8-B56C90B1C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1988" y="805912"/>
              <a:ext cx="4905860" cy="5493288"/>
            </a:xfrm>
            <a:prstGeom prst="rect">
              <a:avLst/>
            </a:prstGeom>
            <a:noFill/>
            <a:ln w="41275">
              <a:gradFill>
                <a:gsLst>
                  <a:gs pos="0">
                    <a:srgbClr val="54BFE3"/>
                  </a:gs>
                  <a:gs pos="100000">
                    <a:srgbClr val="75D6C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2300A30-F023-2D4B-9760-4BC6ABA3B918}"/>
                </a:ext>
              </a:extLst>
            </p:cNvPr>
            <p:cNvSpPr/>
            <p:nvPr/>
          </p:nvSpPr>
          <p:spPr>
            <a:xfrm>
              <a:off x="2572478" y="449451"/>
              <a:ext cx="1084881" cy="721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8C403D9-0607-E74A-B32B-3BCC517A5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9804" y="496372"/>
              <a:ext cx="730229" cy="561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02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66D2-8348-DE71-F3C2-D8C942A75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DE101-8720-E047-9DAA-196108685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43C55-19F7-AB5C-DB2E-D91F57788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2BA7-5BF5-4E34-9500-CBADB463AC5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D73CE-0E28-3E77-75CE-94C0B5347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19F7D-BF6D-C728-AC07-EC70D254F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EAC8D-9B66-4C23-A6F6-0D446670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99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F01303E-3612-984F-AC7B-3783EDDC2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60110" y="533400"/>
            <a:ext cx="5283890" cy="5744843"/>
          </a:xfrm>
          <a:prstGeom prst="rect">
            <a:avLst/>
          </a:prstGeom>
          <a:solidFill>
            <a:srgbClr val="F3F9FC"/>
          </a:solidFill>
        </p:spPr>
        <p:txBody>
          <a:bodyPr/>
          <a:lstStyle/>
          <a:p>
            <a:r>
              <a:rPr lang="en-US" dirty="0"/>
              <a:t>Click to insert picture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22B85F02-0B5C-FA4A-B5A9-836CE27F21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029" y="2926891"/>
            <a:ext cx="321707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US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lang="en-US" sz="1350" smtClean="0">
                <a:latin typeface="+mn-lt"/>
              </a:defRPr>
            </a:lvl2pPr>
            <a:lvl3pPr>
              <a:defRPr lang="en-US" sz="1350" smtClean="0">
                <a:latin typeface="+mn-lt"/>
              </a:defRPr>
            </a:lvl3pPr>
            <a:lvl4pPr>
              <a:defRPr lang="en-US" smtClean="0">
                <a:latin typeface="+mn-lt"/>
              </a:defRPr>
            </a:lvl4pPr>
            <a:lvl5pPr>
              <a:defRPr lang="en-US">
                <a:latin typeface="+mn-lt"/>
              </a:defRPr>
            </a:lvl5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05BF5D9A-8FBA-2E4E-A586-6F8134D6C3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3397" y="3975232"/>
            <a:ext cx="1722839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US" sz="135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defRPr>
            </a:lvl1pPr>
            <a:lvl2pPr>
              <a:defRPr lang="en-US" sz="1350" smtClean="0">
                <a:latin typeface="+mn-lt"/>
              </a:defRPr>
            </a:lvl2pPr>
            <a:lvl3pPr>
              <a:defRPr lang="en-US" sz="1350" smtClean="0">
                <a:latin typeface="+mn-lt"/>
              </a:defRPr>
            </a:lvl3pPr>
            <a:lvl4pPr>
              <a:defRPr lang="en-US" smtClean="0">
                <a:latin typeface="+mn-lt"/>
              </a:defRPr>
            </a:lvl4pPr>
            <a:lvl5pPr>
              <a:defRPr lang="en-US">
                <a:latin typeface="+mn-lt"/>
              </a:defRPr>
            </a:lvl5pPr>
          </a:lstStyle>
          <a:p>
            <a:pPr marL="0" lvl="0"/>
            <a:r>
              <a:rPr lang="en-US" dirty="0"/>
              <a:t>Subhead if using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8A622CA6-D419-EB42-B1E1-045CE0A3F2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21" y="5842454"/>
            <a:ext cx="1653779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US" sz="900" spc="75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defRPr>
            </a:lvl1pPr>
            <a:lvl2pPr>
              <a:defRPr lang="en-US" sz="1350" smtClean="0">
                <a:latin typeface="+mn-lt"/>
              </a:defRPr>
            </a:lvl2pPr>
            <a:lvl3pPr>
              <a:defRPr lang="en-US" sz="1350" smtClean="0">
                <a:latin typeface="+mn-lt"/>
              </a:defRPr>
            </a:lvl3pPr>
            <a:lvl4pPr>
              <a:defRPr lang="en-US" smtClean="0">
                <a:latin typeface="+mn-lt"/>
              </a:defRPr>
            </a:lvl4pPr>
            <a:lvl5pPr>
              <a:defRPr lang="en-US">
                <a:latin typeface="+mn-lt"/>
              </a:defRPr>
            </a:lvl5pPr>
          </a:lstStyle>
          <a:p>
            <a:pPr marL="0" lvl="0"/>
            <a:r>
              <a:rPr lang="en-US" dirty="0"/>
              <a:t>DATE</a:t>
            </a:r>
          </a:p>
        </p:txBody>
      </p:sp>
      <p:pic>
        <p:nvPicPr>
          <p:cNvPr id="30" name="Graphic 29" descr="Progressive logo">
            <a:extLst>
              <a:ext uri="{FF2B5EF4-FFF2-40B4-BE49-F238E27FC236}">
                <a16:creationId xmlns:a16="http://schemas.microsoft.com/office/drawing/2014/main" id="{9C80B3F4-8302-B245-A9E1-94AC9F507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433" y="842376"/>
            <a:ext cx="2227193" cy="623882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63E2294-6B36-5043-8C35-0F48D7E0B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52556" y="5588844"/>
            <a:ext cx="342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832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EEAF4F-C574-0C44-B427-32A73B037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2732485" cy="6858000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4B3110B-F175-F144-A238-ACFA2F8997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42385" y="1514475"/>
            <a:ext cx="561975" cy="552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1750CC8-EE3A-A449-BB28-C44A13791A9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0" y="1514475"/>
            <a:ext cx="3590925" cy="3419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3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16">
            <a:extLst>
              <a:ext uri="{FF2B5EF4-FFF2-40B4-BE49-F238E27FC236}">
                <a16:creationId xmlns:a16="http://schemas.microsoft.com/office/drawing/2014/main" id="{FAC147A0-58A3-D04A-9A85-13169558500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95800" y="5487521"/>
            <a:ext cx="3590925" cy="3419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3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EEB5E1F-D428-B840-B3E3-37792262DF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42385" y="2307036"/>
            <a:ext cx="561975" cy="552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EC104C56-AB53-414E-9D30-58883B2BD2D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495800" y="2309084"/>
            <a:ext cx="3590925" cy="3419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3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66480822-9B4D-374D-8C33-261D06D91E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2385" y="3099597"/>
            <a:ext cx="561975" cy="552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709F27AA-E217-9D42-9662-50CFF5BAB92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495800" y="3103693"/>
            <a:ext cx="3590925" cy="3419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3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5F81E0D1-85C0-1B49-804D-B244E79457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42385" y="3892158"/>
            <a:ext cx="561975" cy="552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6BBE1EEB-48AF-634F-9884-BB5660DED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42385" y="4684719"/>
            <a:ext cx="561975" cy="552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3F66B36E-0B29-7343-B415-77AC38330DB7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495800" y="3898302"/>
            <a:ext cx="3590925" cy="3419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3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81AB1EF8-345A-1C48-9F56-1AEB4BC682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42385" y="5477280"/>
            <a:ext cx="561975" cy="552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DA4C0CC5-572A-E343-81CE-0BE7E4D9CEE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495800" y="4692911"/>
            <a:ext cx="3590925" cy="3419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3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810271-603E-3C4B-9E4E-3DCA818CE62A}"/>
              </a:ext>
            </a:extLst>
          </p:cNvPr>
          <p:cNvSpPr txBox="1"/>
          <p:nvPr userDrawn="1"/>
        </p:nvSpPr>
        <p:spPr>
          <a:xfrm>
            <a:off x="420601" y="407828"/>
            <a:ext cx="2982370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4" name="Slide Number Placeholder 2">
            <a:extLst>
              <a:ext uri="{FF2B5EF4-FFF2-40B4-BE49-F238E27FC236}">
                <a16:creationId xmlns:a16="http://schemas.microsoft.com/office/drawing/2014/main" id="{22EABCDC-9BD0-DC49-B154-9590F26102D0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47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520" userDrawn="1">
          <p15:clr>
            <a:srgbClr val="FBAE40"/>
          </p15:clr>
        </p15:guide>
        <p15:guide id="3" orient="horz" pos="1032" userDrawn="1">
          <p15:clr>
            <a:srgbClr val="FBAE40"/>
          </p15:clr>
        </p15:guide>
        <p15:guide id="4" orient="horz" pos="352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37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72" r:id="rId3"/>
    <p:sldLayoutId id="2147483667" r:id="rId4"/>
    <p:sldLayoutId id="2147483669" r:id="rId5"/>
    <p:sldLayoutId id="2147483670" r:id="rId6"/>
    <p:sldLayoutId id="2147483686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2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9" r:id="rId4"/>
    <p:sldLayoutId id="2147483661" r:id="rId5"/>
    <p:sldLayoutId id="2147483662" r:id="rId6"/>
    <p:sldLayoutId id="2147483663" r:id="rId7"/>
    <p:sldLayoutId id="2147483660" r:id="rId8"/>
    <p:sldLayoutId id="2147483684" r:id="rId9"/>
    <p:sldLayoutId id="2147483683" r:id="rId10"/>
    <p:sldLayoutId id="2147483671" r:id="rId11"/>
    <p:sldLayoutId id="2147483673" r:id="rId12"/>
    <p:sldLayoutId id="2147483674" r:id="rId13"/>
    <p:sldLayoutId id="2147483675" r:id="rId14"/>
    <p:sldLayoutId id="2147483655" r:id="rId15"/>
    <p:sldLayoutId id="214748368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progressiveinsurance.sharepoint.com/:x:/r/sites/AnalystProfessionalGroup1/Shared%20Documents/InVIZtational/2023/Fuel%20Station%20Data.xlsx?d=w98ff221efb054913a055844ed1309924&amp;csf=1&amp;web=1&amp;e=lD92RV" TargetMode="External"/><Relationship Id="rId4" Type="http://schemas.openxmlformats.org/officeDocument/2006/relationships/image" Target="cid:image002.png@01D9CC43.0678424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progressiveinsurance.sharepoint.com/:x:/r/sites/AnalystProfessionalGroup1/Shared%20Documents/InVIZtational/2023/2022%20Light-Duty%20Vehicle%20Registration%20Counts%20by%20State%20and%20Fuel%20Type.xlsx?d=wae76db1e4ea8485f9e2a3b42d39299ea&amp;csf=1&amp;web=1&amp;e=NGxoux" TargetMode="External"/><Relationship Id="rId4" Type="http://schemas.openxmlformats.org/officeDocument/2006/relationships/image" Target="cid:image002.png@01D9CC43.06784240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s://public.tableau.com/app/discover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tableauserver/#/site/AgencyDistribution/views/2023InVIZtational/AreEVsontherise?:iid=1" TargetMode="Externa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f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performancemanager8.successfactors.com/sf/jdmng_jobprofile?company=ProgressivePR" TargetMode="Externa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rogressiveinsurance.sharepoint.com/sites/AnalystProfessionalGroup1/SitePages/Inviztational.aspx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5E89AC-D1E8-EF4D-96BB-7C0407007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875" y="533391"/>
            <a:ext cx="5280187" cy="5744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220A71-5BEA-6142-BB7C-55A6E4A1A0C3}"/>
              </a:ext>
            </a:extLst>
          </p:cNvPr>
          <p:cNvSpPr txBox="1"/>
          <p:nvPr/>
        </p:nvSpPr>
        <p:spPr>
          <a:xfrm>
            <a:off x="592921" y="2893073"/>
            <a:ext cx="2526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Analyst</a:t>
            </a: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Boot Camp</a:t>
            </a: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Group Project</a:t>
            </a:r>
          </a:p>
        </p:txBody>
      </p:sp>
      <p:pic>
        <p:nvPicPr>
          <p:cNvPr id="7" name="Graphic 6" descr="Progressive logo">
            <a:extLst>
              <a:ext uri="{FF2B5EF4-FFF2-40B4-BE49-F238E27FC236}">
                <a16:creationId xmlns:a16="http://schemas.microsoft.com/office/drawing/2014/main" id="{BB132E93-487A-6046-8257-F6E3B3B59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433" y="842376"/>
            <a:ext cx="2227193" cy="62388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69540F-3FBD-994C-9AFC-3E435439E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2556" y="5588844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76814E-7A99-6D4F-BE87-46A44DE38CEC}"/>
              </a:ext>
            </a:extLst>
          </p:cNvPr>
          <p:cNvSpPr txBox="1"/>
          <p:nvPr/>
        </p:nvSpPr>
        <p:spPr>
          <a:xfrm>
            <a:off x="592922" y="5837761"/>
            <a:ext cx="3555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pc="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April 2024</a:t>
            </a:r>
          </a:p>
        </p:txBody>
      </p:sp>
    </p:spTree>
    <p:extLst>
      <p:ext uri="{BB962C8B-B14F-4D97-AF65-F5344CB8AC3E}">
        <p14:creationId xmlns:p14="http://schemas.microsoft.com/office/powerpoint/2010/main" val="4062096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0621BC5-BCBF-194C-8FD9-37971FBD6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766448" cy="6857999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0F86A3-7E55-6148-81DA-E95687AE107E}"/>
              </a:ext>
            </a:extLst>
          </p:cNvPr>
          <p:cNvSpPr/>
          <p:nvPr/>
        </p:nvSpPr>
        <p:spPr>
          <a:xfrm>
            <a:off x="419884" y="2622400"/>
            <a:ext cx="1530102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65"/>
              </a:lnSpc>
            </a:pPr>
            <a:r>
              <a:rPr lang="en-US" sz="1400" b="1" dirty="0">
                <a:solidFill>
                  <a:srgbClr val="0077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Fuel Station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3BA61-F694-C54E-BC3E-7D6796344F58}"/>
              </a:ext>
            </a:extLst>
          </p:cNvPr>
          <p:cNvSpPr txBox="1"/>
          <p:nvPr/>
        </p:nvSpPr>
        <p:spPr>
          <a:xfrm>
            <a:off x="419884" y="3109954"/>
            <a:ext cx="1940222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65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5FFBF-BCF3-6946-89D9-483AC40FA3B3}"/>
              </a:ext>
            </a:extLst>
          </p:cNvPr>
          <p:cNvSpPr/>
          <p:nvPr/>
        </p:nvSpPr>
        <p:spPr>
          <a:xfrm>
            <a:off x="405066" y="1654404"/>
            <a:ext cx="24690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Set 1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D91A127-024C-B046-881A-FA43522E2EF0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10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A83D68-2351-ED41-AEAD-53BF78FAAA91}"/>
              </a:ext>
            </a:extLst>
          </p:cNvPr>
          <p:cNvSpPr txBox="1"/>
          <p:nvPr/>
        </p:nvSpPr>
        <p:spPr>
          <a:xfrm>
            <a:off x="388437" y="6404472"/>
            <a:ext cx="1561549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Source information can go here in this area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C4F52B-B8D8-DA4F-736F-75465688A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191" y="1636700"/>
            <a:ext cx="5913984" cy="2871608"/>
          </a:xfrm>
          <a:prstGeom prst="rect">
            <a:avLst/>
          </a:prstGeom>
        </p:spPr>
      </p:pic>
      <p:pic>
        <p:nvPicPr>
          <p:cNvPr id="10" name="Picture 4" descr="​xlsx icon">
            <a:extLst>
              <a:ext uri="{FF2B5EF4-FFF2-40B4-BE49-F238E27FC236}">
                <a16:creationId xmlns:a16="http://schemas.microsoft.com/office/drawing/2014/main" id="{BDC567D6-E0BC-763D-3D2C-A8036745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00" y="3181428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9">
            <a:extLst>
              <a:ext uri="{FF2B5EF4-FFF2-40B4-BE49-F238E27FC236}">
                <a16:creationId xmlns:a16="http://schemas.microsoft.com/office/drawing/2014/main" id="{D61862EF-914F-7099-135F-9574AF56B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819" y="3123987"/>
            <a:ext cx="1295151" cy="261610"/>
          </a:xfrm>
          <a:prstGeom prst="rect">
            <a:avLst/>
          </a:prstGeom>
          <a:solidFill>
            <a:srgbClr val="F3F2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/>
              </a:rPr>
              <a:t> Fuel Station Data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174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0621BC5-BCBF-194C-8FD9-37971FBD6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766448" cy="6857999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0F86A3-7E55-6148-81DA-E95687AE107E}"/>
              </a:ext>
            </a:extLst>
          </p:cNvPr>
          <p:cNvSpPr/>
          <p:nvPr/>
        </p:nvSpPr>
        <p:spPr>
          <a:xfrm>
            <a:off x="419884" y="2622400"/>
            <a:ext cx="1673836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65"/>
              </a:lnSpc>
            </a:pPr>
            <a:r>
              <a:rPr lang="en-US" sz="1400" b="1" dirty="0">
                <a:solidFill>
                  <a:srgbClr val="0077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Light-Duty Vehicle Registration Counts by State and Fuel 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5FFBF-BCF3-6946-89D9-483AC40FA3B3}"/>
              </a:ext>
            </a:extLst>
          </p:cNvPr>
          <p:cNvSpPr/>
          <p:nvPr/>
        </p:nvSpPr>
        <p:spPr>
          <a:xfrm>
            <a:off x="405066" y="1654404"/>
            <a:ext cx="24690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Set 2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D91A127-024C-B046-881A-FA43522E2EF0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11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A83D68-2351-ED41-AEAD-53BF78FAAA91}"/>
              </a:ext>
            </a:extLst>
          </p:cNvPr>
          <p:cNvSpPr txBox="1"/>
          <p:nvPr/>
        </p:nvSpPr>
        <p:spPr>
          <a:xfrm>
            <a:off x="388437" y="6404472"/>
            <a:ext cx="1561549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Source information can go here in this area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925BE-995E-6652-2543-184C3088A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498" y="1316051"/>
            <a:ext cx="6001803" cy="4644639"/>
          </a:xfrm>
          <a:prstGeom prst="rect">
            <a:avLst/>
          </a:prstGeom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6BDA9985-A38D-B5A1-B46D-7C6B57CC4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DC8E07-445D-060B-6A23-A74379E3F5FC}"/>
              </a:ext>
            </a:extLst>
          </p:cNvPr>
          <p:cNvSpPr txBox="1"/>
          <p:nvPr/>
        </p:nvSpPr>
        <p:spPr>
          <a:xfrm>
            <a:off x="419884" y="3638370"/>
            <a:ext cx="1940222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65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22124F8C-DCB7-5D03-37BD-383D3205F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106" name="Picture 5" descr="​xlsx icon">
            <a:extLst>
              <a:ext uri="{FF2B5EF4-FFF2-40B4-BE49-F238E27FC236}">
                <a16:creationId xmlns:a16="http://schemas.microsoft.com/office/drawing/2014/main" id="{8B2A0714-536B-7197-DF04-B59CF55F2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29" y="3698104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FCE99D97-7AFA-C5A3-35BB-9B8405906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63" y="3936194"/>
            <a:ext cx="1664963" cy="600164"/>
          </a:xfrm>
          <a:prstGeom prst="rect">
            <a:avLst/>
          </a:prstGeom>
          <a:solidFill>
            <a:srgbClr val="F3F2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sng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/>
              </a:rPr>
              <a:t> 2022 Light-Duty Vehicle Registration Counts by State and Fuel Type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338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87EEAA-94FE-454E-B091-417841FDD188}"/>
              </a:ext>
            </a:extLst>
          </p:cNvPr>
          <p:cNvSpPr txBox="1"/>
          <p:nvPr/>
        </p:nvSpPr>
        <p:spPr>
          <a:xfrm>
            <a:off x="588054" y="1367113"/>
            <a:ext cx="192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Section</a:t>
            </a:r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</a:p>
          <a:p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D7D1B8-158C-EB4F-B1B4-F7F10B1B9D79}"/>
              </a:ext>
            </a:extLst>
          </p:cNvPr>
          <p:cNvSpPr/>
          <p:nvPr/>
        </p:nvSpPr>
        <p:spPr>
          <a:xfrm>
            <a:off x="587110" y="5065760"/>
            <a:ext cx="239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Schedule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C488E-1859-F74F-8098-8700D4ED7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6812" y="533391"/>
            <a:ext cx="4358525" cy="5744837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D596E3-50F4-2B42-A0BD-E368E144C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25" y="4701540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2A1BA4E-86BC-954D-AB74-FE49642EF17E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12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22DE34-30A7-0CE5-2753-2377EFDB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82"/>
          <a:stretch/>
        </p:blipFill>
        <p:spPr>
          <a:xfrm>
            <a:off x="3287109" y="533754"/>
            <a:ext cx="5856891" cy="57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3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6">
            <a:extLst>
              <a:ext uri="{FF2B5EF4-FFF2-40B4-BE49-F238E27FC236}">
                <a16:creationId xmlns:a16="http://schemas.microsoft.com/office/drawing/2014/main" id="{07EDDD5B-6DAA-CF4A-864B-E0253A785C0E}"/>
              </a:ext>
            </a:extLst>
          </p:cNvPr>
          <p:cNvSpPr/>
          <p:nvPr/>
        </p:nvSpPr>
        <p:spPr>
          <a:xfrm>
            <a:off x="68805" y="2004204"/>
            <a:ext cx="1785169" cy="996017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rgbClr val="146F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1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Kick-off, Dataset Exploration, and </a:t>
            </a:r>
            <a:r>
              <a:rPr lang="en-US" sz="1200" b="1" dirty="0">
                <a:solidFill>
                  <a:srgbClr val="0077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 Speaker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35">
            <a:extLst>
              <a:ext uri="{FF2B5EF4-FFF2-40B4-BE49-F238E27FC236}">
                <a16:creationId xmlns:a16="http://schemas.microsoft.com/office/drawing/2014/main" id="{2B26DF69-B6FA-094A-A3DB-A7A71A39259B}"/>
              </a:ext>
            </a:extLst>
          </p:cNvPr>
          <p:cNvSpPr/>
          <p:nvPr/>
        </p:nvSpPr>
        <p:spPr>
          <a:xfrm>
            <a:off x="590486" y="4000188"/>
            <a:ext cx="2255257" cy="834271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rgbClr val="146F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2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Analysis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200" b="1" dirty="0">
                <a:solidFill>
                  <a:srgbClr val="C057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Check-in: One</a:t>
            </a:r>
          </a:p>
        </p:txBody>
      </p:sp>
      <p:sp>
        <p:nvSpPr>
          <p:cNvPr id="4" name="Rectangle: Rounded Corners 237">
            <a:extLst>
              <a:ext uri="{FF2B5EF4-FFF2-40B4-BE49-F238E27FC236}">
                <a16:creationId xmlns:a16="http://schemas.microsoft.com/office/drawing/2014/main" id="{A3160637-A80A-A843-961C-AA1C43EF882F}"/>
              </a:ext>
            </a:extLst>
          </p:cNvPr>
          <p:cNvSpPr/>
          <p:nvPr/>
        </p:nvSpPr>
        <p:spPr>
          <a:xfrm>
            <a:off x="1853975" y="2412826"/>
            <a:ext cx="1583557" cy="587395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rgbClr val="146F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3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91FF5F1-CA9F-BE43-8E8D-12E779544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091802"/>
              </p:ext>
            </p:extLst>
          </p:nvPr>
        </p:nvGraphicFramePr>
        <p:xfrm>
          <a:off x="83850" y="3512129"/>
          <a:ext cx="8743950" cy="254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395">
                  <a:extLst>
                    <a:ext uri="{9D8B030D-6E8A-4147-A177-3AD203B41FA5}">
                      <a16:colId xmlns:a16="http://schemas.microsoft.com/office/drawing/2014/main" val="3257460964"/>
                    </a:ext>
                  </a:extLst>
                </a:gridCol>
                <a:gridCol w="874395">
                  <a:extLst>
                    <a:ext uri="{9D8B030D-6E8A-4147-A177-3AD203B41FA5}">
                      <a16:colId xmlns:a16="http://schemas.microsoft.com/office/drawing/2014/main" val="699952535"/>
                    </a:ext>
                  </a:extLst>
                </a:gridCol>
                <a:gridCol w="874395">
                  <a:extLst>
                    <a:ext uri="{9D8B030D-6E8A-4147-A177-3AD203B41FA5}">
                      <a16:colId xmlns:a16="http://schemas.microsoft.com/office/drawing/2014/main" val="994315029"/>
                    </a:ext>
                  </a:extLst>
                </a:gridCol>
                <a:gridCol w="874395">
                  <a:extLst>
                    <a:ext uri="{9D8B030D-6E8A-4147-A177-3AD203B41FA5}">
                      <a16:colId xmlns:a16="http://schemas.microsoft.com/office/drawing/2014/main" val="3093853219"/>
                    </a:ext>
                  </a:extLst>
                </a:gridCol>
                <a:gridCol w="874395">
                  <a:extLst>
                    <a:ext uri="{9D8B030D-6E8A-4147-A177-3AD203B41FA5}">
                      <a16:colId xmlns:a16="http://schemas.microsoft.com/office/drawing/2014/main" val="2825297761"/>
                    </a:ext>
                  </a:extLst>
                </a:gridCol>
                <a:gridCol w="874395">
                  <a:extLst>
                    <a:ext uri="{9D8B030D-6E8A-4147-A177-3AD203B41FA5}">
                      <a16:colId xmlns:a16="http://schemas.microsoft.com/office/drawing/2014/main" val="147590260"/>
                    </a:ext>
                  </a:extLst>
                </a:gridCol>
                <a:gridCol w="874395">
                  <a:extLst>
                    <a:ext uri="{9D8B030D-6E8A-4147-A177-3AD203B41FA5}">
                      <a16:colId xmlns:a16="http://schemas.microsoft.com/office/drawing/2014/main" val="2582184825"/>
                    </a:ext>
                  </a:extLst>
                </a:gridCol>
                <a:gridCol w="874395">
                  <a:extLst>
                    <a:ext uri="{9D8B030D-6E8A-4147-A177-3AD203B41FA5}">
                      <a16:colId xmlns:a16="http://schemas.microsoft.com/office/drawing/2014/main" val="1969445348"/>
                    </a:ext>
                  </a:extLst>
                </a:gridCol>
                <a:gridCol w="874395">
                  <a:extLst>
                    <a:ext uri="{9D8B030D-6E8A-4147-A177-3AD203B41FA5}">
                      <a16:colId xmlns:a16="http://schemas.microsoft.com/office/drawing/2014/main" val="3789184704"/>
                    </a:ext>
                  </a:extLst>
                </a:gridCol>
                <a:gridCol w="874395">
                  <a:extLst>
                    <a:ext uri="{9D8B030D-6E8A-4147-A177-3AD203B41FA5}">
                      <a16:colId xmlns:a16="http://schemas.microsoft.com/office/drawing/2014/main" val="1701323789"/>
                    </a:ext>
                  </a:extLst>
                </a:gridCol>
              </a:tblGrid>
              <a:tr h="254283"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spc="20" baseline="0" dirty="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 8</a:t>
                      </a:r>
                    </a:p>
                  </a:txBody>
                  <a:tcPr marL="0" marR="0" marT="0" marB="0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6F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spc="20" baseline="0" dirty="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 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6F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spc="20" baseline="0" dirty="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 10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6F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spc="20" baseline="0" dirty="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 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6F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spc="20" baseline="0" dirty="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 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6F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spc="20" baseline="0" dirty="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 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6F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spc="20" baseline="0" dirty="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 16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6F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spc="20" baseline="0" dirty="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 17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6F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spc="20" baseline="0" dirty="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 18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6F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spc="20" baseline="0" dirty="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 19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146F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76351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7789BFE3-A803-1E47-AEE6-7AEE475DE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36501" y="3738333"/>
            <a:ext cx="45719" cy="437831"/>
            <a:chOff x="9755820" y="3609113"/>
            <a:chExt cx="58089" cy="77836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42DB897-9AD5-7A46-94E3-06678DD2D458}"/>
                </a:ext>
              </a:extLst>
            </p:cNvPr>
            <p:cNvCxnSpPr>
              <a:cxnSpLocks/>
            </p:cNvCxnSpPr>
            <p:nvPr/>
          </p:nvCxnSpPr>
          <p:spPr>
            <a:xfrm>
              <a:off x="9784864" y="3657600"/>
              <a:ext cx="0" cy="729879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60F6381-88B3-A24D-A19F-E965C3EA7383}"/>
                </a:ext>
              </a:extLst>
            </p:cNvPr>
            <p:cNvSpPr/>
            <p:nvPr/>
          </p:nvSpPr>
          <p:spPr>
            <a:xfrm>
              <a:off x="9755820" y="3609113"/>
              <a:ext cx="58089" cy="5808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A5BBFC5-9B29-1B4D-B1DD-F75064761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2275564" y="3065726"/>
            <a:ext cx="45719" cy="443163"/>
            <a:chOff x="9755820" y="3609113"/>
            <a:chExt cx="58089" cy="787845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75CFFFB-0883-E244-93ED-EE263F0133D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784864" y="3657600"/>
              <a:ext cx="2" cy="739358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A921AF-D05E-4545-B671-B64AD3BA3F2F}"/>
                </a:ext>
              </a:extLst>
            </p:cNvPr>
            <p:cNvSpPr/>
            <p:nvPr/>
          </p:nvSpPr>
          <p:spPr>
            <a:xfrm>
              <a:off x="9755820" y="3609113"/>
              <a:ext cx="58089" cy="5808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C297E2F-9FC1-5241-9056-A66D40D55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54324" y="3729928"/>
            <a:ext cx="45719" cy="437831"/>
            <a:chOff x="9755820" y="3609113"/>
            <a:chExt cx="58089" cy="77836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80D611B-AEF1-D045-90F3-01E2A626B6E4}"/>
                </a:ext>
              </a:extLst>
            </p:cNvPr>
            <p:cNvCxnSpPr>
              <a:cxnSpLocks/>
            </p:cNvCxnSpPr>
            <p:nvPr/>
          </p:nvCxnSpPr>
          <p:spPr>
            <a:xfrm>
              <a:off x="9784864" y="3657600"/>
              <a:ext cx="0" cy="729879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A752465-3BF7-A743-A93A-0DABD929AD3A}"/>
                </a:ext>
              </a:extLst>
            </p:cNvPr>
            <p:cNvSpPr/>
            <p:nvPr/>
          </p:nvSpPr>
          <p:spPr>
            <a:xfrm>
              <a:off x="9755820" y="3609113"/>
              <a:ext cx="58089" cy="5808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196A1844-A92F-8A4B-865F-E1457658BFF4}"/>
              </a:ext>
            </a:extLst>
          </p:cNvPr>
          <p:cNvSpPr/>
          <p:nvPr/>
        </p:nvSpPr>
        <p:spPr>
          <a:xfrm>
            <a:off x="37416" y="3348420"/>
            <a:ext cx="207246" cy="450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A633827-1B1A-7840-9441-B83EA5AE5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544767" y="3071928"/>
            <a:ext cx="45719" cy="434616"/>
            <a:chOff x="9755820" y="3609113"/>
            <a:chExt cx="58089" cy="772650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7F70A9-4158-3F4B-BFAA-45ABA5EB5B4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784864" y="3642407"/>
              <a:ext cx="0" cy="739356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2EB2EC5-0CDE-194C-8633-2927C5506F23}"/>
                </a:ext>
              </a:extLst>
            </p:cNvPr>
            <p:cNvSpPr/>
            <p:nvPr/>
          </p:nvSpPr>
          <p:spPr>
            <a:xfrm>
              <a:off x="9755820" y="3609113"/>
              <a:ext cx="58089" cy="5808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Slide Number Placeholder 2">
            <a:extLst>
              <a:ext uri="{FF2B5EF4-FFF2-40B4-BE49-F238E27FC236}">
                <a16:creationId xmlns:a16="http://schemas.microsoft.com/office/drawing/2014/main" id="{DB736159-BF95-DC45-AEA7-0941F655F209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13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1C0672D-E2C3-C144-9F32-B6BE257FAEF9}"/>
              </a:ext>
            </a:extLst>
          </p:cNvPr>
          <p:cNvSpPr txBox="1"/>
          <p:nvPr/>
        </p:nvSpPr>
        <p:spPr>
          <a:xfrm>
            <a:off x="385006" y="428023"/>
            <a:ext cx="538825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Estimated Timeline</a:t>
            </a:r>
          </a:p>
        </p:txBody>
      </p:sp>
      <p:sp>
        <p:nvSpPr>
          <p:cNvPr id="46" name="Rectangle: Rounded Corners 235">
            <a:extLst>
              <a:ext uri="{FF2B5EF4-FFF2-40B4-BE49-F238E27FC236}">
                <a16:creationId xmlns:a16="http://schemas.microsoft.com/office/drawing/2014/main" id="{CBD42DB6-504E-A9AF-5A2C-D502F1734ADF}"/>
              </a:ext>
            </a:extLst>
          </p:cNvPr>
          <p:cNvSpPr/>
          <p:nvPr/>
        </p:nvSpPr>
        <p:spPr>
          <a:xfrm>
            <a:off x="2366453" y="4001339"/>
            <a:ext cx="1829526" cy="1038582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rgbClr val="146F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4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 Continued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200" b="1" dirty="0">
                <a:solidFill>
                  <a:srgbClr val="C057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Check-in: Two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B1FF93-2375-B267-D077-CCE296C88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130290" y="3729928"/>
            <a:ext cx="45719" cy="437831"/>
            <a:chOff x="9755820" y="3609113"/>
            <a:chExt cx="58089" cy="778366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A6296B7-2A82-9A39-321B-EADA06D7A073}"/>
                </a:ext>
              </a:extLst>
            </p:cNvPr>
            <p:cNvCxnSpPr>
              <a:cxnSpLocks/>
            </p:cNvCxnSpPr>
            <p:nvPr/>
          </p:nvCxnSpPr>
          <p:spPr>
            <a:xfrm>
              <a:off x="9784864" y="3657600"/>
              <a:ext cx="0" cy="729879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60046AD-286F-2A12-E49C-132A74855AF5}"/>
                </a:ext>
              </a:extLst>
            </p:cNvPr>
            <p:cNvSpPr/>
            <p:nvPr/>
          </p:nvSpPr>
          <p:spPr>
            <a:xfrm>
              <a:off x="9755820" y="3609113"/>
              <a:ext cx="58089" cy="5808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2" name="Rectangle: Rounded Corners 237">
            <a:extLst>
              <a:ext uri="{FF2B5EF4-FFF2-40B4-BE49-F238E27FC236}">
                <a16:creationId xmlns:a16="http://schemas.microsoft.com/office/drawing/2014/main" id="{EF2DFE1F-A32F-722D-1997-DED82463A43B}"/>
              </a:ext>
            </a:extLst>
          </p:cNvPr>
          <p:cNvSpPr/>
          <p:nvPr/>
        </p:nvSpPr>
        <p:spPr>
          <a:xfrm>
            <a:off x="3531835" y="2289387"/>
            <a:ext cx="1706029" cy="834271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rgbClr val="146F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5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200" b="1" dirty="0">
                <a:solidFill>
                  <a:srgbClr val="0077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 Speaker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68299A7-B55F-F227-735E-474A301B7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3953424" y="3065726"/>
            <a:ext cx="45719" cy="443163"/>
            <a:chOff x="9755820" y="3609113"/>
            <a:chExt cx="58089" cy="78784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8E60D9D-8777-8832-A789-1F5B265F6CC5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784864" y="3657600"/>
              <a:ext cx="2" cy="739358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6A96A6B-A6C0-454C-420A-797AA0EC80BF}"/>
                </a:ext>
              </a:extLst>
            </p:cNvPr>
            <p:cNvSpPr/>
            <p:nvPr/>
          </p:nvSpPr>
          <p:spPr>
            <a:xfrm>
              <a:off x="9755820" y="3609113"/>
              <a:ext cx="58089" cy="5808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6" name="Rectangle: Rounded Corners 235">
            <a:extLst>
              <a:ext uri="{FF2B5EF4-FFF2-40B4-BE49-F238E27FC236}">
                <a16:creationId xmlns:a16="http://schemas.microsoft.com/office/drawing/2014/main" id="{47D22958-95FF-5A28-50B6-312DF2BF945C}"/>
              </a:ext>
            </a:extLst>
          </p:cNvPr>
          <p:cNvSpPr/>
          <p:nvPr/>
        </p:nvSpPr>
        <p:spPr>
          <a:xfrm>
            <a:off x="4138185" y="4009861"/>
            <a:ext cx="1829526" cy="1038582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rgbClr val="146F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6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Continued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200" b="1" dirty="0">
                <a:solidFill>
                  <a:srgbClr val="C057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Check-in: Three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1E16A40-77ED-0220-26A8-28A189F91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71965" y="3733873"/>
            <a:ext cx="45719" cy="437831"/>
            <a:chOff x="9755820" y="3609113"/>
            <a:chExt cx="58089" cy="77836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3EDF0D2-62EE-EBE7-B5C7-5E4A21443B61}"/>
                </a:ext>
              </a:extLst>
            </p:cNvPr>
            <p:cNvCxnSpPr>
              <a:cxnSpLocks/>
            </p:cNvCxnSpPr>
            <p:nvPr/>
          </p:nvCxnSpPr>
          <p:spPr>
            <a:xfrm>
              <a:off x="9784864" y="3657600"/>
              <a:ext cx="0" cy="729879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04B7DEC-2B04-FC67-C049-8122C53747F3}"/>
                </a:ext>
              </a:extLst>
            </p:cNvPr>
            <p:cNvSpPr/>
            <p:nvPr/>
          </p:nvSpPr>
          <p:spPr>
            <a:xfrm>
              <a:off x="9755820" y="3609113"/>
              <a:ext cx="58089" cy="5808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" name="Rectangle: Rounded Corners 237">
            <a:extLst>
              <a:ext uri="{FF2B5EF4-FFF2-40B4-BE49-F238E27FC236}">
                <a16:creationId xmlns:a16="http://schemas.microsoft.com/office/drawing/2014/main" id="{20A3F5B3-0F6E-45DD-1F47-25A76F7C0FD2}"/>
              </a:ext>
            </a:extLst>
          </p:cNvPr>
          <p:cNvSpPr/>
          <p:nvPr/>
        </p:nvSpPr>
        <p:spPr>
          <a:xfrm>
            <a:off x="5249808" y="2412826"/>
            <a:ext cx="1795936" cy="587395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rgbClr val="146F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7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 Creation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7D9C629-61C1-AB53-C630-B929AFA6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5671397" y="3065726"/>
            <a:ext cx="45719" cy="443163"/>
            <a:chOff x="9755820" y="3609113"/>
            <a:chExt cx="58089" cy="787845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4075F4-3634-5A03-AF57-31808C2D1557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784864" y="3657600"/>
              <a:ext cx="2" cy="739358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B714943-BE73-EB65-9431-529C5B64E0D3}"/>
                </a:ext>
              </a:extLst>
            </p:cNvPr>
            <p:cNvSpPr/>
            <p:nvPr/>
          </p:nvSpPr>
          <p:spPr>
            <a:xfrm>
              <a:off x="9755820" y="3609113"/>
              <a:ext cx="58089" cy="5808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Rectangle: Rounded Corners 235">
            <a:extLst>
              <a:ext uri="{FF2B5EF4-FFF2-40B4-BE49-F238E27FC236}">
                <a16:creationId xmlns:a16="http://schemas.microsoft.com/office/drawing/2014/main" id="{A610C41B-28C1-FA46-7792-9BCAF991293D}"/>
              </a:ext>
            </a:extLst>
          </p:cNvPr>
          <p:cNvSpPr/>
          <p:nvPr/>
        </p:nvSpPr>
        <p:spPr>
          <a:xfrm>
            <a:off x="6967283" y="2188837"/>
            <a:ext cx="1829526" cy="834271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rgbClr val="146F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9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Touches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200" b="1" dirty="0">
                <a:solidFill>
                  <a:srgbClr val="C057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Check-in: Four</a:t>
            </a:r>
          </a:p>
        </p:txBody>
      </p:sp>
      <p:sp>
        <p:nvSpPr>
          <p:cNvPr id="65" name="Rectangle: Rounded Corners 237">
            <a:extLst>
              <a:ext uri="{FF2B5EF4-FFF2-40B4-BE49-F238E27FC236}">
                <a16:creationId xmlns:a16="http://schemas.microsoft.com/office/drawing/2014/main" id="{16A27A6E-C6D0-130B-B35E-2CAA2F0A1110}"/>
              </a:ext>
            </a:extLst>
          </p:cNvPr>
          <p:cNvSpPr/>
          <p:nvPr/>
        </p:nvSpPr>
        <p:spPr>
          <a:xfrm>
            <a:off x="5899057" y="4020798"/>
            <a:ext cx="1706026" cy="834271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rgbClr val="146F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8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200" b="1" dirty="0">
                <a:solidFill>
                  <a:srgbClr val="0077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 Speaker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203D131-4F3B-14DE-5091-820423F12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7494590" y="3077988"/>
            <a:ext cx="45719" cy="443163"/>
            <a:chOff x="9755820" y="3609113"/>
            <a:chExt cx="58089" cy="787845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E4939A1-47A2-288F-CA68-8E9DB3F275BC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784864" y="3657600"/>
              <a:ext cx="2" cy="739358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AF2EF1C-7388-137E-9C79-80B5B43AAA82}"/>
                </a:ext>
              </a:extLst>
            </p:cNvPr>
            <p:cNvSpPr/>
            <p:nvPr/>
          </p:nvSpPr>
          <p:spPr>
            <a:xfrm>
              <a:off x="9755820" y="3609113"/>
              <a:ext cx="58089" cy="5808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0E481CB-A5D7-1C5D-3376-CB9CBA377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89605" y="3723149"/>
            <a:ext cx="45719" cy="437831"/>
            <a:chOff x="9755820" y="3609113"/>
            <a:chExt cx="58089" cy="77836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52B42BD-6674-0330-6978-D516CC3357A8}"/>
                </a:ext>
              </a:extLst>
            </p:cNvPr>
            <p:cNvCxnSpPr>
              <a:cxnSpLocks/>
            </p:cNvCxnSpPr>
            <p:nvPr/>
          </p:nvCxnSpPr>
          <p:spPr>
            <a:xfrm>
              <a:off x="9784864" y="3657600"/>
              <a:ext cx="0" cy="729879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6668B32-814E-9A2F-101E-DA2DBB26575C}"/>
                </a:ext>
              </a:extLst>
            </p:cNvPr>
            <p:cNvSpPr/>
            <p:nvPr/>
          </p:nvSpPr>
          <p:spPr>
            <a:xfrm>
              <a:off x="9755820" y="3609113"/>
              <a:ext cx="58089" cy="5808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2" name="Rectangle: Rounded Corners 235">
            <a:extLst>
              <a:ext uri="{FF2B5EF4-FFF2-40B4-BE49-F238E27FC236}">
                <a16:creationId xmlns:a16="http://schemas.microsoft.com/office/drawing/2014/main" id="{3201CC4E-F96F-DEF0-4595-3C44F4E79AD7}"/>
              </a:ext>
            </a:extLst>
          </p:cNvPr>
          <p:cNvSpPr/>
          <p:nvPr/>
        </p:nvSpPr>
        <p:spPr>
          <a:xfrm>
            <a:off x="7519668" y="4020533"/>
            <a:ext cx="1829526" cy="834271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rgbClr val="146F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10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Presentations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200" b="1" dirty="0">
                <a:solidFill>
                  <a:srgbClr val="0077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 Judges</a:t>
            </a:r>
          </a:p>
        </p:txBody>
      </p:sp>
    </p:spTree>
    <p:extLst>
      <p:ext uri="{BB962C8B-B14F-4D97-AF65-F5344CB8AC3E}">
        <p14:creationId xmlns:p14="http://schemas.microsoft.com/office/powerpoint/2010/main" val="666753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474249-D698-0943-9F4B-BD63C800E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461" y="533390"/>
            <a:ext cx="2669538" cy="5744845"/>
          </a:xfrm>
          <a:prstGeom prst="rect">
            <a:avLst/>
          </a:prstGeom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F103F24B-B5B5-7041-9D00-26A4DA45A4CB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14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09B631-FA98-4D62-8FCA-15E86723DFAE}"/>
              </a:ext>
            </a:extLst>
          </p:cNvPr>
          <p:cNvSpPr txBox="1"/>
          <p:nvPr/>
        </p:nvSpPr>
        <p:spPr>
          <a:xfrm>
            <a:off x="588054" y="1367113"/>
            <a:ext cx="192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Section</a:t>
            </a:r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</a:p>
          <a:p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DE263B-189C-14B7-5465-428460053A79}"/>
              </a:ext>
            </a:extLst>
          </p:cNvPr>
          <p:cNvSpPr/>
          <p:nvPr/>
        </p:nvSpPr>
        <p:spPr>
          <a:xfrm>
            <a:off x="587110" y="5065760"/>
            <a:ext cx="239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 Speakers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FA1C88-A7C8-306E-A608-36D03AE52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25" y="4701540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884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F70183-AD3A-0047-A569-4B3174BF7A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5585145"/>
            <a:ext cx="3032522" cy="233975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>
                <a:latin typeface="Arial"/>
                <a:cs typeface="Arial"/>
              </a:rPr>
              <a:t>Data Analyst 3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D96FE-CE47-1C40-9594-574FB053E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Derek </a:t>
            </a:r>
            <a:r>
              <a:rPr lang="en-US" dirty="0" err="1"/>
              <a:t>Fazulak</a:t>
            </a:r>
            <a:endParaRPr lang="en-US" dirty="0"/>
          </a:p>
        </p:txBody>
      </p:sp>
      <p:pic>
        <p:nvPicPr>
          <p:cNvPr id="12" name="Picture Placeholder 11" descr="A person smiling in a yellow shirt&#10;&#10;Description automatically generated">
            <a:extLst>
              <a:ext uri="{FF2B5EF4-FFF2-40B4-BE49-F238E27FC236}">
                <a16:creationId xmlns:a16="http://schemas.microsoft.com/office/drawing/2014/main" id="{5635B0F9-82C5-9B34-0615-23D693BF528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9030" t="1000" r="24415" b="-500"/>
          <a:stretch/>
        </p:blipFill>
        <p:spPr>
          <a:xfrm>
            <a:off x="738372" y="1691941"/>
            <a:ext cx="1734472" cy="17286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E3801D-318B-4044-A706-CF5D9E3420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56286" y="5585145"/>
            <a:ext cx="3032522" cy="233975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>
                <a:latin typeface="Arial"/>
                <a:cs typeface="Arial"/>
              </a:rPr>
              <a:t>Data Analyst 3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CF1033-5313-C44F-A0E5-4D1275B676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Trevor Harkreader</a:t>
            </a:r>
          </a:p>
        </p:txBody>
      </p:sp>
      <p:pic>
        <p:nvPicPr>
          <p:cNvPr id="4" name="Picture Placeholder 3" descr="A person in a blue shirt&#10;&#10;Description automatically generated">
            <a:extLst>
              <a:ext uri="{FF2B5EF4-FFF2-40B4-BE49-F238E27FC236}">
                <a16:creationId xmlns:a16="http://schemas.microsoft.com/office/drawing/2014/main" id="{F60AC28A-9657-4A52-5280-618294916B0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824" r="824"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CBAD09-8991-D54B-9FEC-48DF849C42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5761" y="5585145"/>
            <a:ext cx="3032522" cy="233975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>
                <a:latin typeface="Arial"/>
                <a:cs typeface="Arial"/>
              </a:rPr>
              <a:t>Data Analyst 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6B546D-409E-AF48-BA6E-4B7CD5F6CC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Danny Reyes</a:t>
            </a:r>
          </a:p>
        </p:txBody>
      </p:sp>
      <p:pic>
        <p:nvPicPr>
          <p:cNvPr id="14" name="Picture Placeholder 1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88A77627-B347-0255-00D1-9E97528B9E6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/>
          <a:srcRect t="11382" b="113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5174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6C07AB-C377-494E-98C7-CB4E30EA7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2732485" cy="6858000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C64B66C6-F761-F64D-AEB4-E3F14EB4F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60276"/>
              </p:ext>
            </p:extLst>
          </p:nvPr>
        </p:nvGraphicFramePr>
        <p:xfrm>
          <a:off x="3740644" y="1249680"/>
          <a:ext cx="4389897" cy="3970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394">
                  <a:extLst>
                    <a:ext uri="{9D8B030D-6E8A-4147-A177-3AD203B41FA5}">
                      <a16:colId xmlns:a16="http://schemas.microsoft.com/office/drawing/2014/main" val="1314288468"/>
                    </a:ext>
                  </a:extLst>
                </a:gridCol>
                <a:gridCol w="3764503">
                  <a:extLst>
                    <a:ext uri="{9D8B030D-6E8A-4147-A177-3AD203B41FA5}">
                      <a16:colId xmlns:a16="http://schemas.microsoft.com/office/drawing/2014/main" val="2153297690"/>
                    </a:ext>
                  </a:extLst>
                </a:gridCol>
              </a:tblGrid>
              <a:tr h="79417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01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Data gathering</a:t>
                      </a:r>
                      <a:endParaRPr lang="en-US" sz="13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716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592734"/>
                  </a:ext>
                </a:extLst>
              </a:tr>
              <a:tr h="79417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02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Prepping the data</a:t>
                      </a:r>
                    </a:p>
                  </a:txBody>
                  <a:tcPr marL="13716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13843"/>
                  </a:ext>
                </a:extLst>
              </a:tr>
              <a:tr h="79417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03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Identifying visuals for our VIZ</a:t>
                      </a:r>
                    </a:p>
                  </a:txBody>
                  <a:tcPr marL="13716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429286"/>
                  </a:ext>
                </a:extLst>
              </a:tr>
              <a:tr h="79417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04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Final VIZ</a:t>
                      </a:r>
                    </a:p>
                  </a:txBody>
                  <a:tcPr marL="13716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079327"/>
                  </a:ext>
                </a:extLst>
              </a:tr>
              <a:tr h="79417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05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Q&amp;A</a:t>
                      </a:r>
                    </a:p>
                  </a:txBody>
                  <a:tcPr marL="13716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465148"/>
                  </a:ext>
                </a:extLst>
              </a:tr>
            </a:tbl>
          </a:graphicData>
        </a:graphic>
      </p:graphicFrame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3A70475-21FB-0E48-AFDA-07F3247FA81C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16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25B71-80FA-7B42-B4FE-C784EEB9C971}"/>
              </a:ext>
            </a:extLst>
          </p:cNvPr>
          <p:cNvSpPr txBox="1"/>
          <p:nvPr/>
        </p:nvSpPr>
        <p:spPr>
          <a:xfrm>
            <a:off x="420601" y="413205"/>
            <a:ext cx="538825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09176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87EEAA-94FE-454E-B091-417841FDD188}"/>
              </a:ext>
            </a:extLst>
          </p:cNvPr>
          <p:cNvSpPr txBox="1"/>
          <p:nvPr/>
        </p:nvSpPr>
        <p:spPr>
          <a:xfrm>
            <a:off x="588054" y="1367113"/>
            <a:ext cx="192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Section</a:t>
            </a:r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</a:p>
          <a:p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D7D1B8-158C-EB4F-B1B4-F7F10B1B9D79}"/>
              </a:ext>
            </a:extLst>
          </p:cNvPr>
          <p:cNvSpPr/>
          <p:nvPr/>
        </p:nvSpPr>
        <p:spPr>
          <a:xfrm>
            <a:off x="587110" y="5065760"/>
            <a:ext cx="239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Gathering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C488E-1859-F74F-8098-8700D4ED7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7790" y="533391"/>
            <a:ext cx="4358525" cy="5744837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</a:rPr>
              <a:t>Had a brainstorming session on what other additional information could be FUN to include to support the provided data.</a:t>
            </a:r>
          </a:p>
          <a:p>
            <a:endParaRPr lang="en-US" sz="1600" dirty="0">
              <a:solidFill>
                <a:srgbClr val="0077B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/>
                <a:cs typeface="Arial"/>
              </a:rPr>
              <a:t>Each of us focused on different items that we thought would be interesting. Making sure we aligned on a story.</a:t>
            </a:r>
          </a:p>
          <a:p>
            <a:endParaRPr lang="en-US" sz="1600" dirty="0">
              <a:solidFill>
                <a:srgbClr val="0077B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/>
                <a:cs typeface="Arial"/>
              </a:rPr>
              <a:t>As a team we decided to focus on overall story for our VIZ. Remember, as team you need to have ONE voice.</a:t>
            </a:r>
          </a:p>
          <a:p>
            <a:endParaRPr lang="en-US" sz="1600" dirty="0">
              <a:solidFill>
                <a:srgbClr val="0077B3"/>
              </a:solidFill>
              <a:latin typeface="Arial" panose="020B0604020202020204" pitchFamily="34" charset="0"/>
            </a:endParaRPr>
          </a:p>
          <a:p>
            <a:r>
              <a:rPr lang="en-US" sz="1600" b="1" i="1" dirty="0">
                <a:solidFill>
                  <a:srgbClr val="0077B3"/>
                </a:solidFill>
                <a:latin typeface="Arial" panose="020B0604020202020204" pitchFamily="34" charset="0"/>
              </a:rPr>
              <a:t>Things to think about</a:t>
            </a:r>
          </a:p>
          <a:p>
            <a:pPr marL="742950" lvl="1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</a:rPr>
              <a:t>Be Curious.</a:t>
            </a:r>
          </a:p>
          <a:p>
            <a:pPr marL="742950" lvl="1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</a:rPr>
              <a:t>Find something YOU find interesting.</a:t>
            </a:r>
          </a:p>
          <a:p>
            <a:pPr marL="742950" lvl="1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</a:rPr>
              <a:t>Ask yourself, “How would this fit in to the overall VIZ”.</a:t>
            </a:r>
          </a:p>
          <a:p>
            <a:pPr marL="742950" lvl="1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</a:rPr>
              <a:t>Less is more, keep it simple and straightforward.</a:t>
            </a:r>
          </a:p>
          <a:p>
            <a:pPr marL="742950" lvl="1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</a:rPr>
              <a:t>Think about easily accessible data.</a:t>
            </a:r>
          </a:p>
          <a:p>
            <a:pPr marL="1200150" lvl="2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</a:rPr>
              <a:t>Ex. (U.S. Population, Gas Prices)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D596E3-50F4-2B42-A0BD-E368E144C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25" y="4701540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2A1BA4E-86BC-954D-AB74-FE49642EF17E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17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 descr="Woman using tablet standing in front of digital display">
            <a:extLst>
              <a:ext uri="{FF2B5EF4-FFF2-40B4-BE49-F238E27FC236}">
                <a16:creationId xmlns:a16="http://schemas.microsoft.com/office/drawing/2014/main" id="{E114F174-9A13-DB2E-E215-B417AA371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352806"/>
            <a:ext cx="3396301" cy="22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76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87EEAA-94FE-454E-B091-417841FDD188}"/>
              </a:ext>
            </a:extLst>
          </p:cNvPr>
          <p:cNvSpPr txBox="1"/>
          <p:nvPr/>
        </p:nvSpPr>
        <p:spPr>
          <a:xfrm>
            <a:off x="588054" y="1367113"/>
            <a:ext cx="192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Section</a:t>
            </a:r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</a:p>
          <a:p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D7D1B8-158C-EB4F-B1B4-F7F10B1B9D79}"/>
              </a:ext>
            </a:extLst>
          </p:cNvPr>
          <p:cNvSpPr/>
          <p:nvPr/>
        </p:nvSpPr>
        <p:spPr>
          <a:xfrm>
            <a:off x="587110" y="5065760"/>
            <a:ext cx="239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Prepping the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C488E-1859-F74F-8098-8700D4ED7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7790" y="533391"/>
            <a:ext cx="4358525" cy="5744837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</a:rPr>
              <a:t>Since the data provided was in Excel, we decided to use that tool to prep our data.</a:t>
            </a:r>
          </a:p>
          <a:p>
            <a:endParaRPr lang="en-US" sz="1600" dirty="0">
              <a:solidFill>
                <a:srgbClr val="0077B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</a:rPr>
              <a:t>We “cleaned” up some items we thought were not needed to support our story or weren’t significant for us to include.</a:t>
            </a:r>
          </a:p>
          <a:p>
            <a:pPr marL="742950" lvl="1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</a:rPr>
              <a:t>Ex. Hawaii, Alaska</a:t>
            </a:r>
          </a:p>
          <a:p>
            <a:endParaRPr lang="en-US" sz="1600" dirty="0">
              <a:solidFill>
                <a:srgbClr val="0077B3"/>
              </a:solidFill>
              <a:latin typeface="Arial" panose="020B0604020202020204" pitchFamily="34" charset="0"/>
            </a:endParaRPr>
          </a:p>
          <a:p>
            <a:r>
              <a:rPr lang="en-US" sz="1600" b="1" i="1" dirty="0">
                <a:solidFill>
                  <a:srgbClr val="0077B3"/>
                </a:solidFill>
                <a:latin typeface="Arial" panose="020B0604020202020204" pitchFamily="34" charset="0"/>
              </a:rPr>
              <a:t>Things to think about</a:t>
            </a:r>
          </a:p>
          <a:p>
            <a:pPr marL="742950" lvl="1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</a:rPr>
              <a:t>Is this data Tableau/Power BI ready?</a:t>
            </a:r>
          </a:p>
          <a:p>
            <a:pPr marL="742950" lvl="1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</a:rPr>
              <a:t>Does anything look weird? QA</a:t>
            </a:r>
          </a:p>
          <a:p>
            <a:pPr marL="742950" lvl="1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</a:rPr>
              <a:t>Clean any data rows or columns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D596E3-50F4-2B42-A0BD-E368E144C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25" y="4701540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2A1BA4E-86BC-954D-AB74-FE49642EF17E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18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 descr="Close-up of calculator and data">
            <a:extLst>
              <a:ext uri="{FF2B5EF4-FFF2-40B4-BE49-F238E27FC236}">
                <a16:creationId xmlns:a16="http://schemas.microsoft.com/office/drawing/2014/main" id="{D336CFD4-0727-0113-68A0-C8B0376E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54" y="2343842"/>
            <a:ext cx="3070490" cy="230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46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87EEAA-94FE-454E-B091-417841FDD188}"/>
              </a:ext>
            </a:extLst>
          </p:cNvPr>
          <p:cNvSpPr txBox="1"/>
          <p:nvPr/>
        </p:nvSpPr>
        <p:spPr>
          <a:xfrm>
            <a:off x="588054" y="1367113"/>
            <a:ext cx="192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Section</a:t>
            </a:r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</a:p>
          <a:p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D7D1B8-158C-EB4F-B1B4-F7F10B1B9D79}"/>
              </a:ext>
            </a:extLst>
          </p:cNvPr>
          <p:cNvSpPr/>
          <p:nvPr/>
        </p:nvSpPr>
        <p:spPr>
          <a:xfrm>
            <a:off x="587110" y="5065760"/>
            <a:ext cx="2392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Visuals for our VIZ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C488E-1859-F74F-8098-8700D4ED7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7790" y="533391"/>
            <a:ext cx="4483723" cy="5744837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</a:rPr>
              <a:t>As a team, we identified all our strengths and weaknesses.</a:t>
            </a:r>
          </a:p>
          <a:p>
            <a:pPr marL="742950" lvl="1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/>
                <a:cs typeface="Arial"/>
              </a:rPr>
              <a:t>Ex. Tableau User Vs. Power Bi or Other</a:t>
            </a:r>
            <a:endParaRPr lang="en-US" sz="1600" dirty="0">
              <a:solidFill>
                <a:srgbClr val="0077B3"/>
              </a:solidFill>
              <a:latin typeface="Arial" panose="020B0604020202020204" pitchFamily="34" charset="0"/>
              <a:cs typeface="Arial"/>
            </a:endParaRPr>
          </a:p>
          <a:p>
            <a:endParaRPr lang="en-US" sz="1600" dirty="0">
              <a:solidFill>
                <a:srgbClr val="0077B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</a:rPr>
              <a:t>We were able to differentiate this looks “Cool” Vs. “This visual supports our analysis and looks Cool”.</a:t>
            </a:r>
          </a:p>
          <a:p>
            <a:pPr marL="742950" lvl="1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</a:rPr>
              <a:t>Added meaningful visuals.</a:t>
            </a:r>
          </a:p>
          <a:p>
            <a:pPr marL="742950" lvl="1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</a:rPr>
              <a:t>Ex. Charging Station Map</a:t>
            </a:r>
          </a:p>
          <a:p>
            <a:pPr marL="285750" indent="-285750">
              <a:buFont typeface="Arial" panose="020B0604020202020204" pitchFamily="34" charset="0"/>
              <a:buChar char="+"/>
            </a:pPr>
            <a:endParaRPr lang="en-US" sz="1600" dirty="0">
              <a:solidFill>
                <a:srgbClr val="0077B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</a:rPr>
              <a:t>Looked for visuals that did not need a lot of explanation and spoke for themselves or a user could quickly grasp or understand.</a:t>
            </a:r>
          </a:p>
          <a:p>
            <a:endParaRPr lang="en-US" sz="1600" dirty="0">
              <a:solidFill>
                <a:srgbClr val="0077B3"/>
              </a:solidFill>
              <a:latin typeface="Arial" panose="020B0604020202020204" pitchFamily="34" charset="0"/>
            </a:endParaRPr>
          </a:p>
          <a:p>
            <a:endParaRPr lang="en-US" sz="1600" dirty="0">
              <a:solidFill>
                <a:srgbClr val="0077B3"/>
              </a:solidFill>
              <a:latin typeface="Arial" panose="020B0604020202020204" pitchFamily="34" charset="0"/>
            </a:endParaRPr>
          </a:p>
          <a:p>
            <a:r>
              <a:rPr lang="en-US" sz="1600" b="1" i="1" dirty="0">
                <a:solidFill>
                  <a:srgbClr val="0077B3"/>
                </a:solidFill>
                <a:latin typeface="Arial" panose="020B0604020202020204" pitchFamily="34" charset="0"/>
              </a:rPr>
              <a:t>Things to think about</a:t>
            </a:r>
          </a:p>
          <a:p>
            <a:pPr marL="742950" lvl="1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</a:rPr>
              <a:t>Look at Tableau Public for Ideas. </a:t>
            </a: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  <a:hlinkClick r:id="rId2"/>
              </a:rPr>
              <a:t>https://public.tableau.com/app/discover</a:t>
            </a:r>
            <a:endParaRPr lang="en-US" sz="1600" dirty="0">
              <a:solidFill>
                <a:srgbClr val="0077B3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</a:rPr>
              <a:t>Keep it clean and organized.</a:t>
            </a:r>
          </a:p>
          <a:p>
            <a:pPr marL="742950" lvl="1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</a:rPr>
              <a:t>Design for Accessibility.</a:t>
            </a:r>
          </a:p>
          <a:p>
            <a:pPr marL="742950" lvl="1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</a:rPr>
              <a:t>Choose inviting colors and use the same font across the board.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D596E3-50F4-2B42-A0BD-E368E144C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25" y="4701540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2A1BA4E-86BC-954D-AB74-FE49642EF17E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19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 descr="Person doing presentation">
            <a:extLst>
              <a:ext uri="{FF2B5EF4-FFF2-40B4-BE49-F238E27FC236}">
                <a16:creationId xmlns:a16="http://schemas.microsoft.com/office/drawing/2014/main" id="{18815437-3357-2E4B-53B9-44735B81F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42" y="2290443"/>
            <a:ext cx="3210948" cy="228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33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6C07AB-C377-494E-98C7-CB4E30EA7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2732485" cy="6858000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C64B66C6-F761-F64D-AEB4-E3F14EB4F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62795"/>
              </p:ext>
            </p:extLst>
          </p:nvPr>
        </p:nvGraphicFramePr>
        <p:xfrm>
          <a:off x="3740644" y="1249680"/>
          <a:ext cx="4389897" cy="4765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394">
                  <a:extLst>
                    <a:ext uri="{9D8B030D-6E8A-4147-A177-3AD203B41FA5}">
                      <a16:colId xmlns:a16="http://schemas.microsoft.com/office/drawing/2014/main" val="1314288468"/>
                    </a:ext>
                  </a:extLst>
                </a:gridCol>
                <a:gridCol w="3764503">
                  <a:extLst>
                    <a:ext uri="{9D8B030D-6E8A-4147-A177-3AD203B41FA5}">
                      <a16:colId xmlns:a16="http://schemas.microsoft.com/office/drawing/2014/main" val="2153297690"/>
                    </a:ext>
                  </a:extLst>
                </a:gridCol>
              </a:tblGrid>
              <a:tr h="79417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01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Introductions</a:t>
                      </a:r>
                      <a:endParaRPr lang="en-US" sz="13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716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592734"/>
                  </a:ext>
                </a:extLst>
              </a:tr>
              <a:tr h="79417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02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Project Goals</a:t>
                      </a:r>
                    </a:p>
                  </a:txBody>
                  <a:tcPr marL="13716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13843"/>
                  </a:ext>
                </a:extLst>
              </a:tr>
              <a:tr h="79417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03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Project Background &amp; Data</a:t>
                      </a:r>
                    </a:p>
                  </a:txBody>
                  <a:tcPr marL="13716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429286"/>
                  </a:ext>
                </a:extLst>
              </a:tr>
              <a:tr h="79417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04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Project Schedule</a:t>
                      </a:r>
                    </a:p>
                  </a:txBody>
                  <a:tcPr marL="13716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079327"/>
                  </a:ext>
                </a:extLst>
              </a:tr>
              <a:tr h="79417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05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Guest Speaker</a:t>
                      </a:r>
                    </a:p>
                  </a:txBody>
                  <a:tcPr marL="13716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465148"/>
                  </a:ext>
                </a:extLst>
              </a:tr>
              <a:tr h="79417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06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Closing</a:t>
                      </a:r>
                    </a:p>
                  </a:txBody>
                  <a:tcPr marL="13716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119644"/>
                  </a:ext>
                </a:extLst>
              </a:tr>
            </a:tbl>
          </a:graphicData>
        </a:graphic>
      </p:graphicFrame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3A70475-21FB-0E48-AFDA-07F3247FA81C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2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25B71-80FA-7B42-B4FE-C784EEB9C971}"/>
              </a:ext>
            </a:extLst>
          </p:cNvPr>
          <p:cNvSpPr txBox="1"/>
          <p:nvPr/>
        </p:nvSpPr>
        <p:spPr>
          <a:xfrm>
            <a:off x="420601" y="413205"/>
            <a:ext cx="538825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67160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87EEAA-94FE-454E-B091-417841FDD188}"/>
              </a:ext>
            </a:extLst>
          </p:cNvPr>
          <p:cNvSpPr txBox="1"/>
          <p:nvPr/>
        </p:nvSpPr>
        <p:spPr>
          <a:xfrm>
            <a:off x="588054" y="1367113"/>
            <a:ext cx="192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Section</a:t>
            </a:r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</a:p>
          <a:p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D7D1B8-158C-EB4F-B1B4-F7F10B1B9D79}"/>
              </a:ext>
            </a:extLst>
          </p:cNvPr>
          <p:cNvSpPr/>
          <p:nvPr/>
        </p:nvSpPr>
        <p:spPr>
          <a:xfrm>
            <a:off x="587110" y="5065760"/>
            <a:ext cx="239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VIZ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C488E-1859-F74F-8098-8700D4ED7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7790" y="533391"/>
            <a:ext cx="4483723" cy="5744837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77B3"/>
              </a:solidFill>
              <a:latin typeface="Arial" panose="020B0604020202020204" pitchFamily="34" charset="0"/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+"/>
            </a:pPr>
            <a:r>
              <a:rPr lang="en-US" sz="1600" dirty="0">
                <a:solidFill>
                  <a:srgbClr val="0077B3"/>
                </a:solidFill>
                <a:latin typeface="Arial" panose="020B0604020202020204" pitchFamily="34" charset="0"/>
                <a:hlinkClick r:id="rId2"/>
              </a:rPr>
              <a:t>Final Submission</a:t>
            </a:r>
          </a:p>
          <a:p>
            <a:endParaRPr lang="en-US" sz="1600" dirty="0">
              <a:solidFill>
                <a:srgbClr val="0077B3"/>
              </a:solidFill>
              <a:latin typeface="Arial" panose="020B0604020202020204" pitchFamily="34" charset="0"/>
              <a:hlinkClick r:id="rId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D596E3-50F4-2B42-A0BD-E368E144C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25" y="4701540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2A1BA4E-86BC-954D-AB74-FE49642EF17E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20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B34D2-8120-553E-A071-508DE126A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10" y="2367388"/>
            <a:ext cx="3501276" cy="21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77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076934-2A0B-F841-A8CE-3D869324B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" r="19892"/>
          <a:stretch/>
        </p:blipFill>
        <p:spPr>
          <a:xfrm>
            <a:off x="-1" y="-9344"/>
            <a:ext cx="9144000" cy="68673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12782A-67A5-BA44-8E25-A8E670947E6D}"/>
              </a:ext>
            </a:extLst>
          </p:cNvPr>
          <p:cNvSpPr txBox="1"/>
          <p:nvPr/>
        </p:nvSpPr>
        <p:spPr>
          <a:xfrm>
            <a:off x="1" y="2813075"/>
            <a:ext cx="9144000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500" spc="38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A3C5A69-174F-0D4F-8265-E135973A0F5B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21</a:t>
            </a:fld>
            <a:endParaRPr lang="en-U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003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076934-2A0B-F841-A8CE-3D869324B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" r="19892"/>
          <a:stretch/>
        </p:blipFill>
        <p:spPr>
          <a:xfrm>
            <a:off x="-1" y="-9344"/>
            <a:ext cx="9144000" cy="68673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12782A-67A5-BA44-8E25-A8E670947E6D}"/>
              </a:ext>
            </a:extLst>
          </p:cNvPr>
          <p:cNvSpPr txBox="1"/>
          <p:nvPr/>
        </p:nvSpPr>
        <p:spPr>
          <a:xfrm>
            <a:off x="1" y="3332904"/>
            <a:ext cx="914400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spc="38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A3C5A69-174F-0D4F-8265-E135973A0F5B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22</a:t>
            </a:fld>
            <a:endParaRPr lang="en-U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64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and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11D0022F-BAD3-55E2-AADF-39B10395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430" y="2106149"/>
            <a:ext cx="2582066" cy="34427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 descr="A person and person standing on a dock with a sunset in the background&#10;&#10;Description automatically generated">
            <a:extLst>
              <a:ext uri="{FF2B5EF4-FFF2-40B4-BE49-F238E27FC236}">
                <a16:creationId xmlns:a16="http://schemas.microsoft.com/office/drawing/2014/main" id="{9CA14C79-74D7-D336-FF1F-C6C8C44FB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036" y="92746"/>
            <a:ext cx="2387798" cy="31837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Picture 18" descr="A cat lying on its back on a white surface&#10;&#10;Description automatically generated">
            <a:extLst>
              <a:ext uri="{FF2B5EF4-FFF2-40B4-BE49-F238E27FC236}">
                <a16:creationId xmlns:a16="http://schemas.microsoft.com/office/drawing/2014/main" id="{7C54924C-2A4E-A1BD-86C9-3DEA046E7C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72"/>
          <a:stretch/>
        </p:blipFill>
        <p:spPr>
          <a:xfrm rot="5400000">
            <a:off x="4080048" y="767130"/>
            <a:ext cx="3546712" cy="21979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 descr="A person sitting on a rock looking at a valley&#10;&#10;Description automatically generated">
            <a:extLst>
              <a:ext uri="{FF2B5EF4-FFF2-40B4-BE49-F238E27FC236}">
                <a16:creationId xmlns:a16="http://schemas.microsoft.com/office/drawing/2014/main" id="{F00E5BA8-C8AF-5DC5-7802-45A200F90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34" y="2002193"/>
            <a:ext cx="2658736" cy="35467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 descr="A person standing in front of a football goal&#10;&#10;Description automatically generated">
            <a:extLst>
              <a:ext uri="{FF2B5EF4-FFF2-40B4-BE49-F238E27FC236}">
                <a16:creationId xmlns:a16="http://schemas.microsoft.com/office/drawing/2014/main" id="{2975AEE4-7BB1-E151-A8A7-23D551F82D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941" t="25887"/>
          <a:stretch/>
        </p:blipFill>
        <p:spPr>
          <a:xfrm>
            <a:off x="72166" y="92746"/>
            <a:ext cx="1724511" cy="28030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 descr="Two men standing next to a plane&#10;&#10;Description automatically generated">
            <a:extLst>
              <a:ext uri="{FF2B5EF4-FFF2-40B4-BE49-F238E27FC236}">
                <a16:creationId xmlns:a16="http://schemas.microsoft.com/office/drawing/2014/main" id="{2F2B46BF-4D47-F46D-43D5-BC39C432C7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1261214" y="536085"/>
            <a:ext cx="3546712" cy="26600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DED31E-4FD3-CF41-AE16-6615079E57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5585145"/>
            <a:ext cx="9144000" cy="390107"/>
          </a:xfrm>
        </p:spPr>
        <p:txBody>
          <a:bodyPr/>
          <a:lstStyle/>
          <a:p>
            <a:r>
              <a:rPr lang="en-US" dirty="0"/>
              <a:t>ADP Rotational Analyst II, Personal Lines Control</a:t>
            </a:r>
          </a:p>
          <a:p>
            <a:r>
              <a:rPr lang="en-US" dirty="0"/>
              <a:t>ABC Project Sponsor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2DBB5-A86F-954A-8220-E91BE7D3D7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Xavier Zup</a:t>
            </a:r>
          </a:p>
        </p:txBody>
      </p:sp>
      <p:pic>
        <p:nvPicPr>
          <p:cNvPr id="8" name="Picture Placeholder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7F7632F-219D-0A06-12FE-A632E4075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/>
          <a:srcRect l="4149" r="4149"/>
          <a:stretch>
            <a:fillRect/>
          </a:stretch>
        </p:blipFill>
        <p:spPr>
          <a:prstGeom prst="ellipse">
            <a:avLst/>
          </a:prstGeom>
          <a:solidFill>
            <a:schemeClr val="tx1"/>
          </a:solidFill>
          <a:ln w="57150" cap="rnd">
            <a:solidFill>
              <a:srgbClr val="F3F9FC"/>
            </a:solidFill>
            <a:prstDash val="solid"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19587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5E10B7-4A03-AF89-315C-C3BDFCAE8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065712" y="401350"/>
            <a:ext cx="5078288" cy="6055299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pic>
        <p:nvPicPr>
          <p:cNvPr id="5" name="Content Placeholder 4" descr="A person in a suit and tie&#10;&#10;Description automatically generated">
            <a:extLst>
              <a:ext uri="{FF2B5EF4-FFF2-40B4-BE49-F238E27FC236}">
                <a16:creationId xmlns:a16="http://schemas.microsoft.com/office/drawing/2014/main" id="{AB435050-5C29-ED03-D537-94C7B9BC6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4" y="2282834"/>
            <a:ext cx="3414021" cy="229233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C9A310-604A-9C27-15FD-C8FF7B5A46E7}"/>
              </a:ext>
            </a:extLst>
          </p:cNvPr>
          <p:cNvSpPr txBox="1"/>
          <p:nvPr/>
        </p:nvSpPr>
        <p:spPr>
          <a:xfrm>
            <a:off x="4565336" y="1457512"/>
            <a:ext cx="3720632" cy="1963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26948">
              <a:spcAft>
                <a:spcPts val="450"/>
              </a:spcAft>
            </a:pPr>
            <a:r>
              <a:rPr lang="en-US" sz="1908" b="1" u="sng" dirty="0"/>
              <a:t>Progressive Journey</a:t>
            </a:r>
          </a:p>
          <a:p>
            <a:pPr marL="227171" indent="-227171" defTabSz="726948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31" dirty="0"/>
              <a:t>Graduated from Ohio University (Finance &amp; Business Analytics)</a:t>
            </a:r>
          </a:p>
          <a:p>
            <a:pPr marL="227171" indent="-227171" defTabSz="726948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31" dirty="0"/>
              <a:t>Joined the ADP as an intern in Summer 2022 (Corporate Finance)</a:t>
            </a:r>
          </a:p>
          <a:p>
            <a:pPr marL="227171" indent="-227171" defTabSz="726948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31" dirty="0"/>
              <a:t>Rotation #1: DPAX PL Acquisition</a:t>
            </a:r>
          </a:p>
          <a:p>
            <a:pPr marL="227171" indent="-227171" defTabSz="726948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31" dirty="0"/>
              <a:t>Rotation # 2: CL Product Control</a:t>
            </a:r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F60E3E-0E5E-4D3B-D014-47C62F468473}"/>
              </a:ext>
            </a:extLst>
          </p:cNvPr>
          <p:cNvSpPr txBox="1"/>
          <p:nvPr/>
        </p:nvSpPr>
        <p:spPr>
          <a:xfrm>
            <a:off x="4572000" y="4062017"/>
            <a:ext cx="3663863" cy="1807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u="sng"/>
            </a:lvl1pPr>
          </a:lstStyle>
          <a:p>
            <a:pPr defTabSz="726948">
              <a:spcAft>
                <a:spcPts val="450"/>
              </a:spcAft>
            </a:pPr>
            <a:r>
              <a:rPr lang="en-US" sz="1908" b="1" dirty="0"/>
              <a:t>For Fun</a:t>
            </a:r>
          </a:p>
          <a:p>
            <a:pPr marL="227171" indent="-227171" algn="l" defTabSz="726948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31" u="none" dirty="0"/>
              <a:t>Working out</a:t>
            </a:r>
          </a:p>
          <a:p>
            <a:pPr marL="227171" indent="-227171" algn="l" defTabSz="726948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31" u="none" dirty="0"/>
              <a:t>Fishing </a:t>
            </a:r>
          </a:p>
          <a:p>
            <a:pPr marL="227171" indent="-227171" algn="l" defTabSz="726948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31" u="none" dirty="0"/>
              <a:t>Watching sports (Football &amp; Basketball)</a:t>
            </a:r>
          </a:p>
          <a:p>
            <a:pPr marL="227171" indent="-227171" algn="l" defTabSz="726948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31" u="none" dirty="0"/>
              <a:t>Watching podcasts + Reading </a:t>
            </a:r>
          </a:p>
          <a:p>
            <a:pPr marL="227171" indent="-227171" algn="l" defTabSz="726948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31" u="none" dirty="0"/>
              <a:t>Playing Video Games</a:t>
            </a:r>
            <a:endParaRPr lang="en-US" sz="1350" u="none" dirty="0"/>
          </a:p>
        </p:txBody>
      </p:sp>
    </p:spTree>
    <p:extLst>
      <p:ext uri="{BB962C8B-B14F-4D97-AF65-F5344CB8AC3E}">
        <p14:creationId xmlns:p14="http://schemas.microsoft.com/office/powerpoint/2010/main" val="4211500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87EEAA-94FE-454E-B091-417841FDD188}"/>
              </a:ext>
            </a:extLst>
          </p:cNvPr>
          <p:cNvSpPr txBox="1"/>
          <p:nvPr/>
        </p:nvSpPr>
        <p:spPr>
          <a:xfrm>
            <a:off x="588054" y="1367113"/>
            <a:ext cx="192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Section</a:t>
            </a:r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</a:p>
          <a:p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D7D1B8-158C-EB4F-B1B4-F7F10B1B9D79}"/>
              </a:ext>
            </a:extLst>
          </p:cNvPr>
          <p:cNvSpPr/>
          <p:nvPr/>
        </p:nvSpPr>
        <p:spPr>
          <a:xfrm>
            <a:off x="587110" y="5065760"/>
            <a:ext cx="239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Goals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C488E-1859-F74F-8098-8700D4ED7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6812" y="533391"/>
            <a:ext cx="4358525" cy="5744837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D596E3-50F4-2B42-A0BD-E368E144C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25" y="4701540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2A1BA4E-86BC-954D-AB74-FE49642EF17E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5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2FC719-2AA1-9672-8777-BB87C2E037E7}"/>
              </a:ext>
            </a:extLst>
          </p:cNvPr>
          <p:cNvCxnSpPr>
            <a:cxnSpLocks/>
          </p:cNvCxnSpPr>
          <p:nvPr/>
        </p:nvCxnSpPr>
        <p:spPr>
          <a:xfrm>
            <a:off x="5483918" y="4706290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D9DC5A4-6357-4930-D5C4-3C1994DC8B49}"/>
              </a:ext>
            </a:extLst>
          </p:cNvPr>
          <p:cNvSpPr/>
          <p:nvPr/>
        </p:nvSpPr>
        <p:spPr>
          <a:xfrm>
            <a:off x="4259085" y="2365342"/>
            <a:ext cx="2828303" cy="1473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175"/>
              </a:lnSpc>
              <a:spcAft>
                <a:spcPts val="90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greater danger for most of us lies not in setting our aim too high and falling short, but in setting our aim too low and achieving our mark.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31C759-DED8-1621-E114-1ADE954E7C67}"/>
              </a:ext>
            </a:extLst>
          </p:cNvPr>
          <p:cNvSpPr/>
          <p:nvPr/>
        </p:nvSpPr>
        <p:spPr>
          <a:xfrm>
            <a:off x="4423072" y="5172718"/>
            <a:ext cx="2500328" cy="19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75" spc="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Italian Renaissance Artist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7C6EB1-179D-6AD9-A84E-4FCFF7BE04BC}"/>
              </a:ext>
            </a:extLst>
          </p:cNvPr>
          <p:cNvSpPr/>
          <p:nvPr/>
        </p:nvSpPr>
        <p:spPr>
          <a:xfrm>
            <a:off x="4423072" y="4954252"/>
            <a:ext cx="2500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spc="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Michelangelo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B3E785-7C00-78CE-24F1-D82EFB01A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833538" y="1134518"/>
            <a:ext cx="3679395" cy="4387312"/>
            <a:chOff x="661988" y="449451"/>
            <a:chExt cx="4905860" cy="584974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B82F810-87A6-405E-D758-9D1C1F236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1988" y="805912"/>
              <a:ext cx="4905860" cy="5493288"/>
            </a:xfrm>
            <a:prstGeom prst="rect">
              <a:avLst/>
            </a:prstGeom>
            <a:noFill/>
            <a:ln w="41275">
              <a:gradFill>
                <a:gsLst>
                  <a:gs pos="0">
                    <a:srgbClr val="54BFE3"/>
                  </a:gs>
                  <a:gs pos="100000">
                    <a:srgbClr val="75D6C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844C6AD-F6DD-FD49-9DC5-9CAA746A7ADA}"/>
                </a:ext>
              </a:extLst>
            </p:cNvPr>
            <p:cNvSpPr/>
            <p:nvPr/>
          </p:nvSpPr>
          <p:spPr>
            <a:xfrm>
              <a:off x="2572478" y="449451"/>
              <a:ext cx="1084881" cy="721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C8AA36B-F662-2390-D6F7-66A215F88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9804" y="496372"/>
              <a:ext cx="730229" cy="561332"/>
            </a:xfrm>
            <a:prstGeom prst="rect">
              <a:avLst/>
            </a:prstGeom>
          </p:spPr>
        </p:pic>
      </p:grpSp>
      <p:pic>
        <p:nvPicPr>
          <p:cNvPr id="29" name="Picture 2" descr="Image result for michaelangelo">
            <a:extLst>
              <a:ext uri="{FF2B5EF4-FFF2-40B4-BE49-F238E27FC236}">
                <a16:creationId xmlns:a16="http://schemas.microsoft.com/office/drawing/2014/main" id="{29188E0C-F4E0-5A5D-19C4-93D96E7D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013" y="3838630"/>
            <a:ext cx="1943840" cy="277069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9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43">
            <a:extLst>
              <a:ext uri="{FF2B5EF4-FFF2-40B4-BE49-F238E27FC236}">
                <a16:creationId xmlns:a16="http://schemas.microsoft.com/office/drawing/2014/main" id="{02431A12-FB74-B94E-B6BC-FC4309E76EAB}"/>
              </a:ext>
            </a:extLst>
          </p:cNvPr>
          <p:cNvSpPr/>
          <p:nvPr/>
        </p:nvSpPr>
        <p:spPr>
          <a:xfrm rot="2700000">
            <a:off x="5314839" y="1928134"/>
            <a:ext cx="133198" cy="131388"/>
          </a:xfrm>
          <a:custGeom>
            <a:avLst/>
            <a:gdLst>
              <a:gd name="connsiteX0" fmla="*/ 0 w 268828"/>
              <a:gd name="connsiteY0" fmla="*/ 387 h 265176"/>
              <a:gd name="connsiteX1" fmla="*/ 232252 w 268828"/>
              <a:gd name="connsiteY1" fmla="*/ 387 h 265176"/>
              <a:gd name="connsiteX2" fmla="*/ 232252 w 268828"/>
              <a:gd name="connsiteY2" fmla="*/ 0 h 265176"/>
              <a:gd name="connsiteX3" fmla="*/ 268828 w 268828"/>
              <a:gd name="connsiteY3" fmla="*/ 0 h 265176"/>
              <a:gd name="connsiteX4" fmla="*/ 268828 w 268828"/>
              <a:gd name="connsiteY4" fmla="*/ 265176 h 265176"/>
              <a:gd name="connsiteX5" fmla="*/ 232252 w 268828"/>
              <a:gd name="connsiteY5" fmla="*/ 265176 h 265176"/>
              <a:gd name="connsiteX6" fmla="*/ 232252 w 268828"/>
              <a:gd name="connsiteY6" fmla="*/ 36963 h 265176"/>
              <a:gd name="connsiteX7" fmla="*/ 0 w 268828"/>
              <a:gd name="connsiteY7" fmla="*/ 36963 h 26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828" h="265176">
                <a:moveTo>
                  <a:pt x="0" y="387"/>
                </a:moveTo>
                <a:lnTo>
                  <a:pt x="232252" y="387"/>
                </a:lnTo>
                <a:lnTo>
                  <a:pt x="232252" y="0"/>
                </a:lnTo>
                <a:lnTo>
                  <a:pt x="268828" y="0"/>
                </a:lnTo>
                <a:lnTo>
                  <a:pt x="268828" y="265176"/>
                </a:lnTo>
                <a:lnTo>
                  <a:pt x="232252" y="265176"/>
                </a:lnTo>
                <a:lnTo>
                  <a:pt x="232252" y="36963"/>
                </a:lnTo>
                <a:lnTo>
                  <a:pt x="0" y="3696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3C541CB-A915-BA47-AEBB-6C3501DA2743}"/>
              </a:ext>
            </a:extLst>
          </p:cNvPr>
          <p:cNvSpPr/>
          <p:nvPr/>
        </p:nvSpPr>
        <p:spPr>
          <a:xfrm rot="2700000">
            <a:off x="3528714" y="1931569"/>
            <a:ext cx="133198" cy="131388"/>
          </a:xfrm>
          <a:custGeom>
            <a:avLst/>
            <a:gdLst>
              <a:gd name="connsiteX0" fmla="*/ 0 w 268828"/>
              <a:gd name="connsiteY0" fmla="*/ 387 h 265176"/>
              <a:gd name="connsiteX1" fmla="*/ 232252 w 268828"/>
              <a:gd name="connsiteY1" fmla="*/ 387 h 265176"/>
              <a:gd name="connsiteX2" fmla="*/ 232252 w 268828"/>
              <a:gd name="connsiteY2" fmla="*/ 0 h 265176"/>
              <a:gd name="connsiteX3" fmla="*/ 268828 w 268828"/>
              <a:gd name="connsiteY3" fmla="*/ 0 h 265176"/>
              <a:gd name="connsiteX4" fmla="*/ 268828 w 268828"/>
              <a:gd name="connsiteY4" fmla="*/ 265176 h 265176"/>
              <a:gd name="connsiteX5" fmla="*/ 232252 w 268828"/>
              <a:gd name="connsiteY5" fmla="*/ 265176 h 265176"/>
              <a:gd name="connsiteX6" fmla="*/ 232252 w 268828"/>
              <a:gd name="connsiteY6" fmla="*/ 36963 h 265176"/>
              <a:gd name="connsiteX7" fmla="*/ 0 w 268828"/>
              <a:gd name="connsiteY7" fmla="*/ 36963 h 26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828" h="265176">
                <a:moveTo>
                  <a:pt x="0" y="387"/>
                </a:moveTo>
                <a:lnTo>
                  <a:pt x="232252" y="387"/>
                </a:lnTo>
                <a:lnTo>
                  <a:pt x="232252" y="0"/>
                </a:lnTo>
                <a:lnTo>
                  <a:pt x="268828" y="0"/>
                </a:lnTo>
                <a:lnTo>
                  <a:pt x="268828" y="265176"/>
                </a:lnTo>
                <a:lnTo>
                  <a:pt x="232252" y="265176"/>
                </a:lnTo>
                <a:lnTo>
                  <a:pt x="232252" y="36963"/>
                </a:lnTo>
                <a:lnTo>
                  <a:pt x="0" y="3696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77F99E6-D39A-194E-9940-3326201CA2C5}"/>
              </a:ext>
            </a:extLst>
          </p:cNvPr>
          <p:cNvGrpSpPr/>
          <p:nvPr/>
        </p:nvGrpSpPr>
        <p:grpSpPr>
          <a:xfrm>
            <a:off x="1930013" y="1855504"/>
            <a:ext cx="1658510" cy="3624767"/>
            <a:chOff x="647699" y="1794313"/>
            <a:chExt cx="2211346" cy="48330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D846BF-9655-CF4D-9EF9-73CB50CC683B}"/>
                </a:ext>
              </a:extLst>
            </p:cNvPr>
            <p:cNvSpPr/>
            <p:nvPr/>
          </p:nvSpPr>
          <p:spPr>
            <a:xfrm flipH="1">
              <a:off x="647699" y="1978746"/>
              <a:ext cx="2211345" cy="464859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FE4A2732-A869-BC4A-8101-C9EB716A3E3C}"/>
                </a:ext>
              </a:extLst>
            </p:cNvPr>
            <p:cNvSpPr txBox="1">
              <a:spLocks/>
            </p:cNvSpPr>
            <p:nvPr/>
          </p:nvSpPr>
          <p:spPr>
            <a:xfrm>
              <a:off x="851890" y="2375446"/>
              <a:ext cx="1802966" cy="3114015"/>
            </a:xfrm>
            <a:prstGeom prst="rect">
              <a:avLst/>
            </a:prstGeom>
          </p:spPr>
          <p:txBody>
            <a:bodyPr vert="horz" wrap="square" lIns="68580" tIns="34290" rIns="68580" bIns="3429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365"/>
                </a:lnSpc>
                <a:buNone/>
              </a:pPr>
              <a:r>
                <a:rPr lang="en-US" sz="1200" b="1" dirty="0">
                  <a:solidFill>
                    <a:srgbClr val="0077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Strategy</a:t>
              </a:r>
            </a:p>
            <a:p>
              <a:pPr marL="0" indent="0">
                <a:lnSpc>
                  <a:spcPts val="1350"/>
                </a:lnSpc>
                <a:spcAft>
                  <a:spcPts val="450"/>
                </a:spcAft>
                <a:buNone/>
              </a:pPr>
              <a:r>
                <a:rPr lang="en-US" sz="9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Engages in comprehensive discussions with various stakeholders to understand and translate project goals into actionable strategies, ensuring alignment with competition objective.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F25A58-66F1-E446-BD5B-AC8DA7B89BB6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0" y="1978747"/>
              <a:ext cx="2211345" cy="0"/>
            </a:xfrm>
            <a:prstGeom prst="line">
              <a:avLst/>
            </a:prstGeom>
            <a:ln>
              <a:solidFill>
                <a:srgbClr val="007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FBE8DB-E348-A541-AD1D-D8D680ACAC5A}"/>
                </a:ext>
              </a:extLst>
            </p:cNvPr>
            <p:cNvSpPr/>
            <p:nvPr/>
          </p:nvSpPr>
          <p:spPr>
            <a:xfrm>
              <a:off x="1565995" y="1794313"/>
              <a:ext cx="374754" cy="374754"/>
            </a:xfrm>
            <a:prstGeom prst="ellipse">
              <a:avLst/>
            </a:prstGeom>
            <a:solidFill>
              <a:srgbClr val="007C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5AA8DB-3B75-814E-B897-AC20530884B8}"/>
                </a:ext>
              </a:extLst>
            </p:cNvPr>
            <p:cNvSpPr/>
            <p:nvPr/>
          </p:nvSpPr>
          <p:spPr>
            <a:xfrm>
              <a:off x="680051" y="1818330"/>
              <a:ext cx="2171700" cy="346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350"/>
                </a:lnSpc>
                <a:spcAft>
                  <a:spcPts val="900"/>
                </a:spcAft>
              </a:pPr>
              <a:r>
                <a:rPr lang="en-US" sz="1125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EAAAD4-E0EE-3844-9559-AC1624E25BFF}"/>
              </a:ext>
            </a:extLst>
          </p:cNvPr>
          <p:cNvGrpSpPr/>
          <p:nvPr/>
        </p:nvGrpSpPr>
        <p:grpSpPr>
          <a:xfrm>
            <a:off x="3713405" y="1855504"/>
            <a:ext cx="1658510" cy="3624762"/>
            <a:chOff x="3025553" y="1794313"/>
            <a:chExt cx="2211346" cy="483301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E2D1364-9F45-0D40-9FF4-93AD8F17C3E9}"/>
                </a:ext>
              </a:extLst>
            </p:cNvPr>
            <p:cNvSpPr/>
            <p:nvPr/>
          </p:nvSpPr>
          <p:spPr>
            <a:xfrm flipH="1">
              <a:off x="3025553" y="1978746"/>
              <a:ext cx="2211345" cy="464858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sp>
          <p:nvSpPr>
            <p:cNvPr id="20" name="Text Placeholder 3">
              <a:extLst>
                <a:ext uri="{FF2B5EF4-FFF2-40B4-BE49-F238E27FC236}">
                  <a16:creationId xmlns:a16="http://schemas.microsoft.com/office/drawing/2014/main" id="{B3F17B15-80C9-6C40-BC01-DFEE3C036F42}"/>
                </a:ext>
              </a:extLst>
            </p:cNvPr>
            <p:cNvSpPr txBox="1">
              <a:spLocks/>
            </p:cNvSpPr>
            <p:nvPr/>
          </p:nvSpPr>
          <p:spPr>
            <a:xfrm>
              <a:off x="3229744" y="2375446"/>
              <a:ext cx="1802966" cy="3832160"/>
            </a:xfrm>
            <a:prstGeom prst="rect">
              <a:avLst/>
            </a:prstGeom>
          </p:spPr>
          <p:txBody>
            <a:bodyPr vert="horz" wrap="square" lIns="68580" tIns="34290" rIns="68580" bIns="3429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365"/>
                </a:lnSpc>
                <a:buNone/>
              </a:pPr>
              <a:r>
                <a:rPr lang="en-US" sz="1200" b="1" dirty="0">
                  <a:solidFill>
                    <a:srgbClr val="0077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Technical   Skills</a:t>
              </a:r>
            </a:p>
            <a:p>
              <a:pPr marL="0" indent="0" algn="ctr">
                <a:lnSpc>
                  <a:spcPts val="1350"/>
                </a:lnSpc>
                <a:spcAft>
                  <a:spcPts val="450"/>
                </a:spcAft>
                <a:buNone/>
              </a:pPr>
              <a:r>
                <a:rPr lang="en-US" sz="9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Employs advanced technical expertise in developing analytical programs using tools like Excel, SQL and Tableau, alongside proficient data retrieval, verification, and presentation techniques to support complex business analysis requirements.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4D431A-3FD8-3449-9820-41FEA1A337B3}"/>
                </a:ext>
              </a:extLst>
            </p:cNvPr>
            <p:cNvCxnSpPr>
              <a:cxnSpLocks/>
            </p:cNvCxnSpPr>
            <p:nvPr/>
          </p:nvCxnSpPr>
          <p:spPr>
            <a:xfrm>
              <a:off x="3025554" y="1978747"/>
              <a:ext cx="2211345" cy="0"/>
            </a:xfrm>
            <a:prstGeom prst="line">
              <a:avLst/>
            </a:prstGeom>
            <a:ln>
              <a:solidFill>
                <a:srgbClr val="007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306349-E512-C444-9391-76420AB44FBF}"/>
                </a:ext>
              </a:extLst>
            </p:cNvPr>
            <p:cNvSpPr/>
            <p:nvPr/>
          </p:nvSpPr>
          <p:spPr>
            <a:xfrm>
              <a:off x="3943849" y="1794313"/>
              <a:ext cx="374754" cy="374754"/>
            </a:xfrm>
            <a:prstGeom prst="ellipse">
              <a:avLst/>
            </a:prstGeom>
            <a:solidFill>
              <a:srgbClr val="007C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6E37C1-ED2C-6D49-9B81-9B57BC68DD60}"/>
                </a:ext>
              </a:extLst>
            </p:cNvPr>
            <p:cNvSpPr/>
            <p:nvPr/>
          </p:nvSpPr>
          <p:spPr>
            <a:xfrm>
              <a:off x="3057905" y="1818330"/>
              <a:ext cx="2171700" cy="346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350"/>
                </a:lnSpc>
                <a:spcAft>
                  <a:spcPts val="900"/>
                </a:spcAft>
              </a:pPr>
              <a:r>
                <a:rPr lang="en-US" sz="1125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CDA3B06-4F61-EB42-B02A-0734B49B7A44}"/>
              </a:ext>
            </a:extLst>
          </p:cNvPr>
          <p:cNvGrpSpPr/>
          <p:nvPr/>
        </p:nvGrpSpPr>
        <p:grpSpPr>
          <a:xfrm>
            <a:off x="5496795" y="1855504"/>
            <a:ext cx="1658510" cy="3624756"/>
            <a:chOff x="5403407" y="1794313"/>
            <a:chExt cx="2211346" cy="483300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1021D3-0AEE-B64B-B764-CD3A31E67436}"/>
                </a:ext>
              </a:extLst>
            </p:cNvPr>
            <p:cNvSpPr/>
            <p:nvPr/>
          </p:nvSpPr>
          <p:spPr>
            <a:xfrm flipH="1">
              <a:off x="5403407" y="1978746"/>
              <a:ext cx="2211345" cy="46485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sp>
          <p:nvSpPr>
            <p:cNvPr id="26" name="Text Placeholder 3">
              <a:extLst>
                <a:ext uri="{FF2B5EF4-FFF2-40B4-BE49-F238E27FC236}">
                  <a16:creationId xmlns:a16="http://schemas.microsoft.com/office/drawing/2014/main" id="{31DE7494-BA81-9940-9F10-302BC76F31C5}"/>
                </a:ext>
              </a:extLst>
            </p:cNvPr>
            <p:cNvSpPr txBox="1">
              <a:spLocks/>
            </p:cNvSpPr>
            <p:nvPr/>
          </p:nvSpPr>
          <p:spPr>
            <a:xfrm>
              <a:off x="5607598" y="2375446"/>
              <a:ext cx="1802966" cy="3592779"/>
            </a:xfrm>
            <a:prstGeom prst="rect">
              <a:avLst/>
            </a:prstGeom>
          </p:spPr>
          <p:txBody>
            <a:bodyPr vert="horz" wrap="square" lIns="68580" tIns="34290" rIns="68580" bIns="3429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365"/>
                </a:lnSpc>
                <a:buNone/>
              </a:pPr>
              <a:r>
                <a:rPr lang="en-US" sz="1200" b="1" dirty="0">
                  <a:solidFill>
                    <a:srgbClr val="0077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Analytical Creativity</a:t>
              </a:r>
            </a:p>
            <a:p>
              <a:pPr marL="0" indent="0" algn="ctr">
                <a:lnSpc>
                  <a:spcPts val="1350"/>
                </a:lnSpc>
                <a:spcAft>
                  <a:spcPts val="450"/>
                </a:spcAft>
                <a:buNone/>
              </a:pPr>
              <a:r>
                <a:rPr lang="en-US" sz="9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Leverages analytical creativity to compile, forecast, and interpret data trends, recommending innovative solutions and process improvements to stakeholders, and leading complex projects beyond one's own business area.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9407C56-B5A5-1D4C-BF98-EDD4EE5A7684}"/>
                </a:ext>
              </a:extLst>
            </p:cNvPr>
            <p:cNvCxnSpPr>
              <a:cxnSpLocks/>
            </p:cNvCxnSpPr>
            <p:nvPr/>
          </p:nvCxnSpPr>
          <p:spPr>
            <a:xfrm>
              <a:off x="5403408" y="1978747"/>
              <a:ext cx="2211345" cy="0"/>
            </a:xfrm>
            <a:prstGeom prst="line">
              <a:avLst/>
            </a:prstGeom>
            <a:ln>
              <a:solidFill>
                <a:srgbClr val="007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1A68769-7A16-0F47-9F7A-5AB62A75D5B7}"/>
                </a:ext>
              </a:extLst>
            </p:cNvPr>
            <p:cNvSpPr/>
            <p:nvPr/>
          </p:nvSpPr>
          <p:spPr>
            <a:xfrm>
              <a:off x="6321703" y="1794313"/>
              <a:ext cx="374754" cy="374754"/>
            </a:xfrm>
            <a:prstGeom prst="ellipse">
              <a:avLst/>
            </a:prstGeom>
            <a:solidFill>
              <a:srgbClr val="007C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08A2F5-22E2-0549-8AED-0F38882705F9}"/>
                </a:ext>
              </a:extLst>
            </p:cNvPr>
            <p:cNvSpPr/>
            <p:nvPr/>
          </p:nvSpPr>
          <p:spPr>
            <a:xfrm>
              <a:off x="5435759" y="1818330"/>
              <a:ext cx="2171700" cy="346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350"/>
                </a:lnSpc>
                <a:spcAft>
                  <a:spcPts val="900"/>
                </a:spcAft>
              </a:pPr>
              <a:r>
                <a:rPr lang="en-US" sz="1125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</a:t>
              </a:r>
            </a:p>
          </p:txBody>
        </p:sp>
      </p:grpSp>
      <p:sp>
        <p:nvSpPr>
          <p:cNvPr id="34" name="Slide Number Placeholder 2">
            <a:extLst>
              <a:ext uri="{FF2B5EF4-FFF2-40B4-BE49-F238E27FC236}">
                <a16:creationId xmlns:a16="http://schemas.microsoft.com/office/drawing/2014/main" id="{2790C6E5-B548-6543-BDD1-7BB492F54585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6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B1AE3F-0F8D-4240-825A-DE544D56591E}"/>
              </a:ext>
            </a:extLst>
          </p:cNvPr>
          <p:cNvSpPr txBox="1"/>
          <p:nvPr/>
        </p:nvSpPr>
        <p:spPr>
          <a:xfrm>
            <a:off x="385006" y="428023"/>
            <a:ext cx="53882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Project Goals</a:t>
            </a:r>
          </a:p>
        </p:txBody>
      </p:sp>
    </p:spTree>
    <p:extLst>
      <p:ext uri="{BB962C8B-B14F-4D97-AF65-F5344CB8AC3E}">
        <p14:creationId xmlns:p14="http://schemas.microsoft.com/office/powerpoint/2010/main" val="34863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220890-2826-C945-A726-98E4AE623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0039" y="462776"/>
            <a:ext cx="8243921" cy="5932448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AE0495-157A-F343-A4C9-1A271AEA3700}"/>
              </a:ext>
            </a:extLst>
          </p:cNvPr>
          <p:cNvSpPr/>
          <p:nvPr/>
        </p:nvSpPr>
        <p:spPr>
          <a:xfrm>
            <a:off x="0" y="2495955"/>
            <a:ext cx="9144000" cy="970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 dirty="0">
                <a:solidFill>
                  <a:srgbClr val="222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 Familiar?</a:t>
            </a:r>
          </a:p>
          <a:p>
            <a:pPr algn="ctr">
              <a:lnSpc>
                <a:spcPts val="3600"/>
              </a:lnSpc>
            </a:pPr>
            <a:r>
              <a:rPr lang="en-US" sz="2400" b="1" dirty="0">
                <a:solidFill>
                  <a:srgbClr val="222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Goals Align with Data Analyst III Roles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A4BD9C-C10B-E64B-9AB4-719CE92E77E7}"/>
              </a:ext>
            </a:extLst>
          </p:cNvPr>
          <p:cNvSpPr/>
          <p:nvPr/>
        </p:nvSpPr>
        <p:spPr>
          <a:xfrm>
            <a:off x="3321836" y="4425806"/>
            <a:ext cx="2500328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75" spc="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-&gt; </a:t>
            </a:r>
            <a:r>
              <a:rPr lang="en-US" sz="975" spc="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Job Profile</a:t>
            </a:r>
            <a:endParaRPr lang="en-US" sz="975" spc="7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75" spc="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“Data Analyst”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A23125D-E6CA-9E48-8D70-06D505EC19E7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7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144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87EEAA-94FE-454E-B091-417841FDD188}"/>
              </a:ext>
            </a:extLst>
          </p:cNvPr>
          <p:cNvSpPr txBox="1"/>
          <p:nvPr/>
        </p:nvSpPr>
        <p:spPr>
          <a:xfrm>
            <a:off x="588054" y="1367113"/>
            <a:ext cx="192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Section</a:t>
            </a:r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</a:p>
          <a:p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D7D1B8-158C-EB4F-B1B4-F7F10B1B9D79}"/>
              </a:ext>
            </a:extLst>
          </p:cNvPr>
          <p:cNvSpPr/>
          <p:nvPr/>
        </p:nvSpPr>
        <p:spPr>
          <a:xfrm>
            <a:off x="587110" y="5065760"/>
            <a:ext cx="2392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Background and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C488E-1859-F74F-8098-8700D4ED7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6812" y="533391"/>
            <a:ext cx="4358525" cy="5744837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D596E3-50F4-2B42-A0BD-E368E144C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25" y="4701540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2A1BA4E-86BC-954D-AB74-FE49642EF17E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8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electric vehicles">
            <a:extLst>
              <a:ext uri="{FF2B5EF4-FFF2-40B4-BE49-F238E27FC236}">
                <a16:creationId xmlns:a16="http://schemas.microsoft.com/office/drawing/2014/main" id="{E91C07F2-F63C-7299-4EFC-5D7B23C37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171" y="1870944"/>
            <a:ext cx="4677755" cy="351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794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3C246FE-6FF2-C74E-AFCF-C14864E763E8}"/>
              </a:ext>
            </a:extLst>
          </p:cNvPr>
          <p:cNvGrpSpPr/>
          <p:nvPr/>
        </p:nvGrpSpPr>
        <p:grpSpPr>
          <a:xfrm>
            <a:off x="6023516" y="2472127"/>
            <a:ext cx="2661767" cy="3014273"/>
            <a:chOff x="8031354" y="2153170"/>
            <a:chExt cx="3549023" cy="401903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56398E-B209-4843-92E9-A1F24BB54B3B}"/>
                </a:ext>
              </a:extLst>
            </p:cNvPr>
            <p:cNvSpPr/>
            <p:nvPr/>
          </p:nvSpPr>
          <p:spPr>
            <a:xfrm>
              <a:off x="8031354" y="2153170"/>
              <a:ext cx="3549023" cy="4019030"/>
            </a:xfrm>
            <a:prstGeom prst="rect">
              <a:avLst/>
            </a:prstGeom>
            <a:solidFill>
              <a:srgbClr val="F3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1CB967-B79C-484F-80D0-730161C247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31354" y="6172200"/>
              <a:ext cx="3547872" cy="0"/>
            </a:xfrm>
            <a:prstGeom prst="line">
              <a:avLst/>
            </a:prstGeom>
            <a:ln>
              <a:solidFill>
                <a:srgbClr val="007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247A6A-9B92-5E41-8284-26834E5E9336}"/>
              </a:ext>
            </a:extLst>
          </p:cNvPr>
          <p:cNvGrpSpPr/>
          <p:nvPr/>
        </p:nvGrpSpPr>
        <p:grpSpPr>
          <a:xfrm>
            <a:off x="3255406" y="2472127"/>
            <a:ext cx="2661767" cy="3014273"/>
            <a:chOff x="4340540" y="2153170"/>
            <a:chExt cx="3549023" cy="401903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5E9D3C-D9A3-B44B-A975-68F01EA01D33}"/>
                </a:ext>
              </a:extLst>
            </p:cNvPr>
            <p:cNvSpPr/>
            <p:nvPr/>
          </p:nvSpPr>
          <p:spPr>
            <a:xfrm>
              <a:off x="4340540" y="2153170"/>
              <a:ext cx="3549023" cy="4019030"/>
            </a:xfrm>
            <a:prstGeom prst="rect">
              <a:avLst/>
            </a:prstGeom>
            <a:solidFill>
              <a:srgbClr val="F3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7731CAA-52F0-854E-8CCD-B9F4A1BDC7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0540" y="6172200"/>
              <a:ext cx="3547872" cy="0"/>
            </a:xfrm>
            <a:prstGeom prst="line">
              <a:avLst/>
            </a:prstGeom>
            <a:ln>
              <a:solidFill>
                <a:srgbClr val="007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86A1FF3-7592-464C-B8EC-BC04A6599F81}"/>
              </a:ext>
            </a:extLst>
          </p:cNvPr>
          <p:cNvGrpSpPr/>
          <p:nvPr/>
        </p:nvGrpSpPr>
        <p:grpSpPr>
          <a:xfrm>
            <a:off x="485776" y="2472127"/>
            <a:ext cx="2661767" cy="3014273"/>
            <a:chOff x="647700" y="2153170"/>
            <a:chExt cx="3549023" cy="40190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1C0478-DC57-7E4F-81B4-E5EC9F4E00D6}"/>
                </a:ext>
              </a:extLst>
            </p:cNvPr>
            <p:cNvSpPr/>
            <p:nvPr/>
          </p:nvSpPr>
          <p:spPr>
            <a:xfrm>
              <a:off x="647700" y="2153170"/>
              <a:ext cx="3549023" cy="4019030"/>
            </a:xfrm>
            <a:prstGeom prst="rect">
              <a:avLst/>
            </a:prstGeom>
            <a:solidFill>
              <a:srgbClr val="F3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54FCAB1-80DD-B546-B666-073C6DAE7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700" y="6172200"/>
              <a:ext cx="3547872" cy="0"/>
            </a:xfrm>
            <a:prstGeom prst="line">
              <a:avLst/>
            </a:prstGeom>
            <a:ln>
              <a:solidFill>
                <a:srgbClr val="007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DFBD978-A1CE-A54C-9BA4-E2362EA7F930}"/>
              </a:ext>
            </a:extLst>
          </p:cNvPr>
          <p:cNvSpPr/>
          <p:nvPr/>
        </p:nvSpPr>
        <p:spPr>
          <a:xfrm>
            <a:off x="708620" y="2849743"/>
            <a:ext cx="1000595" cy="271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365"/>
              </a:lnSpc>
            </a:pPr>
            <a:r>
              <a:rPr lang="en-US" sz="1400" b="1" dirty="0">
                <a:solidFill>
                  <a:srgbClr val="0077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407AB8-7C4A-CE4F-ADA3-ABD5508D00AA}"/>
              </a:ext>
            </a:extLst>
          </p:cNvPr>
          <p:cNvSpPr/>
          <p:nvPr/>
        </p:nvSpPr>
        <p:spPr>
          <a:xfrm>
            <a:off x="3486414" y="2849743"/>
            <a:ext cx="1162498" cy="271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365"/>
              </a:lnSpc>
            </a:pPr>
            <a:r>
              <a:rPr lang="en-US" sz="1400" b="1" dirty="0">
                <a:solidFill>
                  <a:srgbClr val="0077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E37EFC-FA29-A74F-AF11-1E515F5ABEF5}"/>
              </a:ext>
            </a:extLst>
          </p:cNvPr>
          <p:cNvSpPr txBox="1"/>
          <p:nvPr/>
        </p:nvSpPr>
        <p:spPr>
          <a:xfrm>
            <a:off x="3486414" y="3075548"/>
            <a:ext cx="23089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You will have 2 weeks to use any Progressive-approved tools of your choice to build a visualization, which will be judged on analysis, design, and storytelling.</a:t>
            </a:r>
          </a:p>
          <a:p>
            <a:endParaRPr lang="en-US" sz="1200" dirty="0"/>
          </a:p>
          <a:p>
            <a:r>
              <a:rPr lang="en-US" sz="1200" dirty="0"/>
              <a:t>You need to use at least one of the data sets.</a:t>
            </a:r>
          </a:p>
          <a:p>
            <a:endParaRPr lang="en-US" sz="1200" dirty="0"/>
          </a:p>
          <a:p>
            <a:r>
              <a:rPr lang="en-US" sz="1200" dirty="0"/>
              <a:t>Feel Free to join any other relevant data.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9D4BA3-2D3B-C64F-9863-3B8C974D5069}"/>
              </a:ext>
            </a:extLst>
          </p:cNvPr>
          <p:cNvSpPr/>
          <p:nvPr/>
        </p:nvSpPr>
        <p:spPr>
          <a:xfrm>
            <a:off x="6243889" y="2849743"/>
            <a:ext cx="1257075" cy="271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365"/>
              </a:lnSpc>
            </a:pPr>
            <a:r>
              <a:rPr lang="en-US" sz="1400" b="1" dirty="0">
                <a:solidFill>
                  <a:srgbClr val="0077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InVIZtational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989B44-62E4-4E41-8846-E83FF61341BC}"/>
              </a:ext>
            </a:extLst>
          </p:cNvPr>
          <p:cNvSpPr txBox="1"/>
          <p:nvPr/>
        </p:nvSpPr>
        <p:spPr>
          <a:xfrm>
            <a:off x="6248386" y="3084563"/>
            <a:ext cx="2308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This project is inspired from the yearly competition Progressive hosts through the Analyst Professional Group (APG).</a:t>
            </a:r>
          </a:p>
          <a:p>
            <a:pPr algn="l"/>
            <a:endParaRPr lang="en-US" sz="1200" dirty="0">
              <a:hlinkClick r:id="rId2"/>
            </a:endParaRPr>
          </a:p>
          <a:p>
            <a:pPr algn="l"/>
            <a:r>
              <a:rPr lang="en-US" sz="1200" dirty="0">
                <a:hlinkClick r:id="rId2"/>
              </a:rPr>
              <a:t>Progressive InVIZtational (sharepoint.com)</a:t>
            </a:r>
            <a:endParaRPr lang="en-US" sz="1200" b="0" i="0" dirty="0">
              <a:solidFill>
                <a:srgbClr val="262730"/>
              </a:solidFill>
              <a:effectLst/>
            </a:endParaRP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B086ED49-D015-4E4C-878D-AF05B55DBAB4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9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90606B-29F9-7D4F-9DE9-7BA9E7C06ACE}"/>
              </a:ext>
            </a:extLst>
          </p:cNvPr>
          <p:cNvSpPr/>
          <p:nvPr/>
        </p:nvSpPr>
        <p:spPr>
          <a:xfrm>
            <a:off x="397326" y="921006"/>
            <a:ext cx="555010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Project Background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CFAEEC-9BCF-2356-F92D-257EB06A04AD}"/>
              </a:ext>
            </a:extLst>
          </p:cNvPr>
          <p:cNvSpPr txBox="1"/>
          <p:nvPr/>
        </p:nvSpPr>
        <p:spPr>
          <a:xfrm>
            <a:off x="706379" y="3084103"/>
            <a:ext cx="2308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Fuel Station Data</a:t>
            </a:r>
          </a:p>
          <a:p>
            <a:endParaRPr lang="en-US" sz="1200" dirty="0"/>
          </a:p>
          <a:p>
            <a:r>
              <a:rPr lang="en-US" sz="1200" dirty="0"/>
              <a:t>2022 Light-Duty Vehicle Registration Counts by State and Fuel Type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9B72E1-B908-1AA5-5BAC-1BD531FCC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5406" y="560549"/>
            <a:ext cx="5429013" cy="1809047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4263D-7CDB-0B91-DD4F-991C67F4E017}"/>
              </a:ext>
            </a:extLst>
          </p:cNvPr>
          <p:cNvSpPr/>
          <p:nvPr/>
        </p:nvSpPr>
        <p:spPr>
          <a:xfrm>
            <a:off x="3574551" y="759098"/>
            <a:ext cx="3546942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65"/>
              </a:lnSpc>
            </a:pPr>
            <a:r>
              <a:rPr lang="en-US" sz="1400" b="1" dirty="0">
                <a:solidFill>
                  <a:srgbClr val="0077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Your Engines!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6D2A3-425A-FF8D-BC56-AA00C7968F56}"/>
              </a:ext>
            </a:extLst>
          </p:cNvPr>
          <p:cNvSpPr txBox="1"/>
          <p:nvPr/>
        </p:nvSpPr>
        <p:spPr>
          <a:xfrm>
            <a:off x="3566949" y="1034559"/>
            <a:ext cx="3782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datasets revolves around </a:t>
            </a:r>
            <a:r>
              <a:rPr lang="en-US" sz="1200" b="1" dirty="0"/>
              <a:t>Electric Vehicles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C27036-5C79-778E-2D16-AF167337F457}"/>
              </a:ext>
            </a:extLst>
          </p:cNvPr>
          <p:cNvCxnSpPr/>
          <p:nvPr/>
        </p:nvCxnSpPr>
        <p:spPr>
          <a:xfrm>
            <a:off x="3531279" y="2256090"/>
            <a:ext cx="49927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971FB9-9C1C-BAA0-C3F1-348AAA9880EC}"/>
              </a:ext>
            </a:extLst>
          </p:cNvPr>
          <p:cNvCxnSpPr/>
          <p:nvPr/>
        </p:nvCxnSpPr>
        <p:spPr>
          <a:xfrm>
            <a:off x="3574551" y="2135025"/>
            <a:ext cx="4992724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594CA13-5CFE-E97D-45B4-CAFF8F7C8F83}"/>
              </a:ext>
            </a:extLst>
          </p:cNvPr>
          <p:cNvCxnSpPr/>
          <p:nvPr/>
        </p:nvCxnSpPr>
        <p:spPr>
          <a:xfrm>
            <a:off x="3621451" y="1997202"/>
            <a:ext cx="49927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Race Flag with solid fill">
            <a:extLst>
              <a:ext uri="{FF2B5EF4-FFF2-40B4-BE49-F238E27FC236}">
                <a16:creationId xmlns:a16="http://schemas.microsoft.com/office/drawing/2014/main" id="{AF574582-3F7D-7AB6-CBDB-3A10C11C2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4897" y="1121422"/>
            <a:ext cx="914400" cy="914400"/>
          </a:xfrm>
          <a:prstGeom prst="rect">
            <a:avLst/>
          </a:prstGeom>
        </p:spPr>
      </p:pic>
      <p:pic>
        <p:nvPicPr>
          <p:cNvPr id="11" name="Graphic 10" descr="Car with solid fill">
            <a:extLst>
              <a:ext uri="{FF2B5EF4-FFF2-40B4-BE49-F238E27FC236}">
                <a16:creationId xmlns:a16="http://schemas.microsoft.com/office/drawing/2014/main" id="{B0DBD931-22F6-7DF5-5C3D-F6940B729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0463" y="1532880"/>
            <a:ext cx="914400" cy="914400"/>
          </a:xfrm>
          <a:prstGeom prst="rect">
            <a:avLst/>
          </a:prstGeom>
        </p:spPr>
      </p:pic>
      <p:pic>
        <p:nvPicPr>
          <p:cNvPr id="38" name="Graphic 37" descr="Car with solid fill">
            <a:extLst>
              <a:ext uri="{FF2B5EF4-FFF2-40B4-BE49-F238E27FC236}">
                <a16:creationId xmlns:a16="http://schemas.microsoft.com/office/drawing/2014/main" id="{50470F3A-4D9F-7B46-8AD2-E5F7A741D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0267" y="1451085"/>
            <a:ext cx="914400" cy="914400"/>
          </a:xfrm>
          <a:prstGeom prst="rect">
            <a:avLst/>
          </a:prstGeom>
        </p:spPr>
      </p:pic>
      <p:pic>
        <p:nvPicPr>
          <p:cNvPr id="39" name="Graphic 38" descr="Car with solid fill">
            <a:extLst>
              <a:ext uri="{FF2B5EF4-FFF2-40B4-BE49-F238E27FC236}">
                <a16:creationId xmlns:a16="http://schemas.microsoft.com/office/drawing/2014/main" id="{4C456B5E-0B85-BB24-8E5C-CE2E156B8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4667" y="1540002"/>
            <a:ext cx="914400" cy="914400"/>
          </a:xfrm>
          <a:prstGeom prst="rect">
            <a:avLst/>
          </a:prstGeom>
        </p:spPr>
      </p:pic>
      <p:pic>
        <p:nvPicPr>
          <p:cNvPr id="40" name="Graphic 39" descr="Car with solid fill">
            <a:extLst>
              <a:ext uri="{FF2B5EF4-FFF2-40B4-BE49-F238E27FC236}">
                <a16:creationId xmlns:a16="http://schemas.microsoft.com/office/drawing/2014/main" id="{F2588369-8527-863F-C0BD-D89FBAF135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2698" y="14219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37621"/>
      </p:ext>
    </p:extLst>
  </p:cSld>
  <p:clrMapOvr>
    <a:masterClrMapping/>
  </p:clrMapOvr>
</p:sld>
</file>

<file path=ppt/theme/theme1.xml><?xml version="1.0" encoding="utf-8"?>
<a:theme xmlns:a="http://schemas.openxmlformats.org/drawingml/2006/main" name="Center aligned slides">
  <a:themeElements>
    <a:clrScheme name="Custom 10">
      <a:dk1>
        <a:srgbClr val="000000"/>
      </a:dk1>
      <a:lt1>
        <a:srgbClr val="FFFFFF"/>
      </a:lt1>
      <a:dk2>
        <a:srgbClr val="44546A"/>
      </a:dk2>
      <a:lt2>
        <a:srgbClr val="F3F9FC"/>
      </a:lt2>
      <a:accent1>
        <a:srgbClr val="146FED"/>
      </a:accent1>
      <a:accent2>
        <a:srgbClr val="FFA351"/>
      </a:accent2>
      <a:accent3>
        <a:srgbClr val="44B2F2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0">
      <a:dk1>
        <a:srgbClr val="000000"/>
      </a:dk1>
      <a:lt1>
        <a:srgbClr val="FFFFFF"/>
      </a:lt1>
      <a:dk2>
        <a:srgbClr val="44546A"/>
      </a:dk2>
      <a:lt2>
        <a:srgbClr val="F3F9FC"/>
      </a:lt2>
      <a:accent1>
        <a:srgbClr val="146FED"/>
      </a:accent1>
      <a:accent2>
        <a:srgbClr val="FFA351"/>
      </a:accent2>
      <a:accent3>
        <a:srgbClr val="44B2F2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10902</TotalTime>
  <Words>928</Words>
  <Application>Microsoft Office PowerPoint</Application>
  <PresentationFormat>On-screen Show (4:3)</PresentationFormat>
  <Paragraphs>213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Black</vt:lpstr>
      <vt:lpstr>Calibri</vt:lpstr>
      <vt:lpstr>Center aligned slides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Andreas Tabor</dc:creator>
  <cp:lastModifiedBy>Xavier A Zup</cp:lastModifiedBy>
  <cp:revision>327</cp:revision>
  <dcterms:created xsi:type="dcterms:W3CDTF">2021-05-10T17:06:36Z</dcterms:created>
  <dcterms:modified xsi:type="dcterms:W3CDTF">2024-04-08T12:56:01Z</dcterms:modified>
</cp:coreProperties>
</file>